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910" r:id="rId2"/>
    <p:sldMasterId id="2147483946" r:id="rId3"/>
    <p:sldMasterId id="2147484021" r:id="rId4"/>
    <p:sldMasterId id="2147484033" r:id="rId5"/>
  </p:sldMasterIdLst>
  <p:notesMasterIdLst>
    <p:notesMasterId r:id="rId15"/>
  </p:notesMasterIdLst>
  <p:sldIdLst>
    <p:sldId id="257" r:id="rId6"/>
    <p:sldId id="627" r:id="rId7"/>
    <p:sldId id="645" r:id="rId8"/>
    <p:sldId id="644" r:id="rId9"/>
    <p:sldId id="646" r:id="rId10"/>
    <p:sldId id="647" r:id="rId11"/>
    <p:sldId id="643" r:id="rId12"/>
    <p:sldId id="648" r:id="rId13"/>
    <p:sldId id="290" r:id="rId1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DE"/>
    <a:srgbClr val="E0F759"/>
    <a:srgbClr val="CC0000"/>
    <a:srgbClr val="E7B6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3" autoAdjust="0"/>
    <p:restoredTop sz="93784" autoAdjust="0"/>
  </p:normalViewPr>
  <p:slideViewPr>
    <p:cSldViewPr snapToGrid="0">
      <p:cViewPr varScale="1">
        <p:scale>
          <a:sx n="72" d="100"/>
          <a:sy n="72" d="100"/>
        </p:scale>
        <p:origin x="984"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0740B-D6EF-4E64-A4B3-D83FAD3A95DA}"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en-US"/>
        </a:p>
      </dgm:t>
    </dgm:pt>
    <dgm:pt modelId="{178C736E-0EBC-47EC-A04C-980D09819440}">
      <dgm:prSet phldrT="[Text]" custT="1"/>
      <dgm:spPr>
        <a:solidFill>
          <a:srgbClr val="FA5656"/>
        </a:solidFill>
      </dgm:spPr>
      <dgm:t>
        <a:bodyPr/>
        <a:lstStyle/>
        <a:p>
          <a:pPr algn="ctr" rtl="0"/>
          <a:r>
            <a:rPr lang="en-US" sz="2500" b="0" dirty="0">
              <a:solidFill>
                <a:schemeClr val="tx1"/>
              </a:solidFill>
              <a:latin typeface="Times New Roman" panose="02020603050405020304" pitchFamily="18" charset="0"/>
              <a:cs typeface="Times New Roman" panose="02020603050405020304" pitchFamily="18" charset="0"/>
            </a:rPr>
            <a:t>Please subscribe to our channel </a:t>
          </a:r>
          <a:r>
            <a:rPr lang="en-US" sz="2500" b="1" dirty="0">
              <a:solidFill>
                <a:srgbClr val="FFFF00"/>
              </a:solidFill>
              <a:latin typeface="Times New Roman" panose="02020603050405020304" pitchFamily="18" charset="0"/>
              <a:cs typeface="Times New Roman" panose="02020603050405020304" pitchFamily="18" charset="0"/>
            </a:rPr>
            <a:t>(</a:t>
          </a:r>
          <a:r>
            <a:rPr lang="en-US" altLang="ko-KR" sz="2500" dirty="0">
              <a:solidFill>
                <a:srgbClr val="FFFF00"/>
              </a:solidFill>
              <a:latin typeface="Times New Roman" panose="02020603050405020304" pitchFamily="18" charset="0"/>
              <a:cs typeface="Times New Roman" panose="02020603050405020304" pitchFamily="18" charset="0"/>
            </a:rPr>
            <a:t>https://youtube.com/AgriMetSoft/</a:t>
          </a:r>
          <a:r>
            <a:rPr lang="en-US" sz="2500" b="1" dirty="0">
              <a:solidFill>
                <a:srgbClr val="FFFF00"/>
              </a:solidFill>
              <a:latin typeface="Times New Roman" panose="02020603050405020304" pitchFamily="18" charset="0"/>
              <a:cs typeface="Times New Roman" panose="02020603050405020304" pitchFamily="18" charset="0"/>
            </a:rPr>
            <a:t>)</a:t>
          </a:r>
          <a:endParaRPr lang="en-US" sz="1800" b="1" dirty="0">
            <a:solidFill>
              <a:srgbClr val="FFFF00"/>
            </a:solidFill>
            <a:latin typeface="Times New Roman" panose="02020603050405020304" pitchFamily="18" charset="0"/>
            <a:cs typeface="Times New Roman" panose="02020603050405020304" pitchFamily="18" charset="0"/>
          </a:endParaRPr>
        </a:p>
      </dgm:t>
    </dgm:pt>
    <dgm:pt modelId="{208A1EB5-77DF-4609-9853-3D4197E91AE5}" type="parTrans" cxnId="{256DCA21-1EC0-4DF8-A96D-1DE9DFA6BD55}">
      <dgm:prSet/>
      <dgm:spPr/>
      <dgm:t>
        <a:bodyPr/>
        <a:lstStyle/>
        <a:p>
          <a:endParaRPr lang="en-US"/>
        </a:p>
      </dgm:t>
    </dgm:pt>
    <dgm:pt modelId="{BFD4663C-A409-4F35-A934-826AADEEA1FD}" type="sibTrans" cxnId="{256DCA21-1EC0-4DF8-A96D-1DE9DFA6BD55}">
      <dgm:prSet/>
      <dgm:spPr>
        <a:ln>
          <a:solidFill>
            <a:srgbClr val="CC0000"/>
          </a:solidFill>
        </a:ln>
      </dgm:spPr>
      <dgm:t>
        <a:bodyPr/>
        <a:lstStyle/>
        <a:p>
          <a:endParaRPr lang="en-US"/>
        </a:p>
      </dgm:t>
    </dgm:pt>
    <dgm:pt modelId="{F364AB28-8902-4655-A439-60AAD3B3A987}">
      <dgm:prSet phldrT="[Text]" custT="1"/>
      <dgm:spPr>
        <a:solidFill>
          <a:srgbClr val="92D050"/>
        </a:solidFill>
      </dgm:spPr>
      <dgm:t>
        <a:bodyPr/>
        <a:lstStyle/>
        <a:p>
          <a:pPr algn="ctr" rtl="0"/>
          <a:endParaRPr lang="en-US" sz="2400" b="0" dirty="0">
            <a:solidFill>
              <a:schemeClr val="tx1"/>
            </a:solidFill>
            <a:latin typeface="Times New Roman" panose="02020603050405020304" pitchFamily="18" charset="0"/>
            <a:cs typeface="Times New Roman" panose="02020603050405020304" pitchFamily="18" charset="0"/>
          </a:endParaRPr>
        </a:p>
        <a:p>
          <a:pPr algn="ctr" rtl="0"/>
          <a:r>
            <a:rPr lang="en-US" sz="2400" b="0" dirty="0">
              <a:solidFill>
                <a:schemeClr val="tx1"/>
              </a:solidFill>
              <a:latin typeface="Times New Roman" panose="02020603050405020304" pitchFamily="18" charset="0"/>
              <a:cs typeface="Times New Roman" panose="02020603050405020304" pitchFamily="18" charset="0"/>
            </a:rPr>
            <a:t> Like &amp; do not forget to share it!!</a:t>
          </a:r>
        </a:p>
        <a:p>
          <a:pPr algn="ctr" rtl="0"/>
          <a:endParaRPr lang="en-US" sz="2400" b="0" dirty="0">
            <a:solidFill>
              <a:schemeClr val="tx1"/>
            </a:solidFill>
            <a:latin typeface="Times New Roman" panose="02020603050405020304" pitchFamily="18" charset="0"/>
            <a:cs typeface="Times New Roman" panose="02020603050405020304" pitchFamily="18" charset="0"/>
          </a:endParaRPr>
        </a:p>
      </dgm:t>
    </dgm:pt>
    <dgm:pt modelId="{5F616C3A-C638-4702-BF7F-1B7A5F48588F}" type="parTrans" cxnId="{A20A5834-1858-4A48-A5DA-7FBE3931F915}">
      <dgm:prSet/>
      <dgm:spPr/>
      <dgm:t>
        <a:bodyPr/>
        <a:lstStyle/>
        <a:p>
          <a:endParaRPr lang="en-US"/>
        </a:p>
      </dgm:t>
    </dgm:pt>
    <dgm:pt modelId="{B82BEE70-6148-4268-B69D-56EE83EA2DF1}" type="sibTrans" cxnId="{A20A5834-1858-4A48-A5DA-7FBE3931F915}">
      <dgm:prSet/>
      <dgm:spPr/>
      <dgm:t>
        <a:bodyPr/>
        <a:lstStyle/>
        <a:p>
          <a:endParaRPr lang="en-US"/>
        </a:p>
      </dgm:t>
    </dgm:pt>
    <dgm:pt modelId="{0CCAFF51-4E8D-4DC8-8265-B70A071FC584}">
      <dgm:prSet phldrT="[Text]" custT="1"/>
      <dgm:spPr>
        <a:solidFill>
          <a:srgbClr val="00B0F0"/>
        </a:solidFill>
      </dgm:spPr>
      <dgm:t>
        <a:bodyPr/>
        <a:lstStyle/>
        <a:p>
          <a:pPr algn="ctr" rtl="0"/>
          <a:r>
            <a:rPr lang="en-US" sz="2200" b="0" dirty="0">
              <a:solidFill>
                <a:schemeClr val="tx1"/>
              </a:solidFill>
              <a:latin typeface="Times New Roman" panose="02020603050405020304" pitchFamily="18" charset="0"/>
              <a:cs typeface="Times New Roman" panose="02020603050405020304" pitchFamily="18" charset="0"/>
            </a:rPr>
            <a:t> </a:t>
          </a:r>
          <a:r>
            <a:rPr lang="en-US" sz="2400" b="0" dirty="0">
              <a:solidFill>
                <a:schemeClr val="tx1"/>
              </a:solidFill>
              <a:latin typeface="Times New Roman" panose="02020603050405020304" pitchFamily="18" charset="0"/>
              <a:cs typeface="Times New Roman" panose="02020603050405020304" pitchFamily="18" charset="0"/>
            </a:rPr>
            <a:t>Put your comments and questions below the video.</a:t>
          </a:r>
          <a:endParaRPr lang="en-US" sz="1800" b="0" dirty="0">
            <a:solidFill>
              <a:schemeClr val="tx1"/>
            </a:solidFill>
            <a:latin typeface="Times New Roman" panose="02020603050405020304" pitchFamily="18" charset="0"/>
            <a:cs typeface="Times New Roman" panose="02020603050405020304" pitchFamily="18" charset="0"/>
          </a:endParaRPr>
        </a:p>
      </dgm:t>
    </dgm:pt>
    <dgm:pt modelId="{D6A72CEF-027B-4618-A7DD-6B9FABEA6F00}" type="parTrans" cxnId="{6973858E-9090-4B3C-B890-5FD8A0C6AE3C}">
      <dgm:prSet/>
      <dgm:spPr/>
      <dgm:t>
        <a:bodyPr/>
        <a:lstStyle/>
        <a:p>
          <a:endParaRPr lang="en-US"/>
        </a:p>
      </dgm:t>
    </dgm:pt>
    <dgm:pt modelId="{E2E176BA-9811-46E2-A045-B6E4EF8777A7}" type="sibTrans" cxnId="{6973858E-9090-4B3C-B890-5FD8A0C6AE3C}">
      <dgm:prSet/>
      <dgm:spPr/>
      <dgm:t>
        <a:bodyPr/>
        <a:lstStyle/>
        <a:p>
          <a:endParaRPr lang="en-US"/>
        </a:p>
      </dgm:t>
    </dgm:pt>
    <dgm:pt modelId="{1BBCC85A-A4CE-443B-A304-A3BF8DB4FBEF}" type="pres">
      <dgm:prSet presAssocID="{AF40740B-D6EF-4E64-A4B3-D83FAD3A95DA}" presName="Name0" presStyleCnt="0">
        <dgm:presLayoutVars>
          <dgm:chMax val="7"/>
          <dgm:chPref val="7"/>
          <dgm:dir/>
        </dgm:presLayoutVars>
      </dgm:prSet>
      <dgm:spPr/>
    </dgm:pt>
    <dgm:pt modelId="{119EE529-27D6-4B70-9C8F-FF712093C0F4}" type="pres">
      <dgm:prSet presAssocID="{AF40740B-D6EF-4E64-A4B3-D83FAD3A95DA}" presName="Name1" presStyleCnt="0"/>
      <dgm:spPr/>
    </dgm:pt>
    <dgm:pt modelId="{8A07CFC6-A4FE-4A09-A28A-F8670AD3AF3E}" type="pres">
      <dgm:prSet presAssocID="{AF40740B-D6EF-4E64-A4B3-D83FAD3A95DA}" presName="cycle" presStyleCnt="0"/>
      <dgm:spPr/>
    </dgm:pt>
    <dgm:pt modelId="{9BAFB8AA-B888-40F0-9B1E-E85AB149DD74}" type="pres">
      <dgm:prSet presAssocID="{AF40740B-D6EF-4E64-A4B3-D83FAD3A95DA}" presName="srcNode" presStyleLbl="node1" presStyleIdx="0" presStyleCnt="3"/>
      <dgm:spPr/>
    </dgm:pt>
    <dgm:pt modelId="{F557073A-D381-49E0-A4D8-433EFE9A5E8B}" type="pres">
      <dgm:prSet presAssocID="{AF40740B-D6EF-4E64-A4B3-D83FAD3A95DA}" presName="conn" presStyleLbl="parChTrans1D2" presStyleIdx="0" presStyleCnt="1"/>
      <dgm:spPr/>
    </dgm:pt>
    <dgm:pt modelId="{49476B20-9630-452E-93C2-CB00ACF33094}" type="pres">
      <dgm:prSet presAssocID="{AF40740B-D6EF-4E64-A4B3-D83FAD3A95DA}" presName="extraNode" presStyleLbl="node1" presStyleIdx="0" presStyleCnt="3"/>
      <dgm:spPr/>
    </dgm:pt>
    <dgm:pt modelId="{C9AAA3D8-4D98-4E15-BAB6-E9EBB84DF41E}" type="pres">
      <dgm:prSet presAssocID="{AF40740B-D6EF-4E64-A4B3-D83FAD3A95DA}" presName="dstNode" presStyleLbl="node1" presStyleIdx="0" presStyleCnt="3"/>
      <dgm:spPr/>
    </dgm:pt>
    <dgm:pt modelId="{01870673-44E0-4E76-8FD0-99CD7BFED427}" type="pres">
      <dgm:prSet presAssocID="{178C736E-0EBC-47EC-A04C-980D09819440}" presName="text_1" presStyleLbl="node1" presStyleIdx="0" presStyleCnt="3" custScaleX="101875" custScaleY="75967" custLinFactNeighborX="686" custLinFactNeighborY="6259">
        <dgm:presLayoutVars>
          <dgm:bulletEnabled val="1"/>
        </dgm:presLayoutVars>
      </dgm:prSet>
      <dgm:spPr/>
    </dgm:pt>
    <dgm:pt modelId="{9088EA9D-6D9B-4113-B61A-4CD6D1121645}" type="pres">
      <dgm:prSet presAssocID="{178C736E-0EBC-47EC-A04C-980D09819440}" presName="accent_1" presStyleCnt="0"/>
      <dgm:spPr/>
    </dgm:pt>
    <dgm:pt modelId="{F09C0421-92F4-4835-8EF3-E6278D6A8E95}" type="pres">
      <dgm:prSet presAssocID="{178C736E-0EBC-47EC-A04C-980D09819440}" presName="accentRepeatNode" presStyleLbl="solidFgAcc1" presStyleIdx="0" presStyleCnt="3" custScaleX="76622" custScaleY="70788"/>
      <dgm:spPr>
        <a:ln>
          <a:solidFill>
            <a:srgbClr val="FF0000"/>
          </a:solidFill>
        </a:ln>
      </dgm:spPr>
    </dgm:pt>
    <dgm:pt modelId="{A400C008-EE9A-4189-96B1-2C4FFA0B4C91}" type="pres">
      <dgm:prSet presAssocID="{F364AB28-8902-4655-A439-60AAD3B3A987}" presName="text_2" presStyleLbl="node1" presStyleIdx="1" presStyleCnt="3" custScaleX="105223" custScaleY="86130" custLinFactNeighborX="-625" custLinFactNeighborY="2903">
        <dgm:presLayoutVars>
          <dgm:bulletEnabled val="1"/>
        </dgm:presLayoutVars>
      </dgm:prSet>
      <dgm:spPr/>
    </dgm:pt>
    <dgm:pt modelId="{545187A6-227B-4777-9D59-C11DEB31AF92}" type="pres">
      <dgm:prSet presAssocID="{F364AB28-8902-4655-A439-60AAD3B3A987}" presName="accent_2" presStyleCnt="0"/>
      <dgm:spPr/>
    </dgm:pt>
    <dgm:pt modelId="{5B7D131F-6F5C-470E-8B08-FB74AE20BCD3}" type="pres">
      <dgm:prSet presAssocID="{F364AB28-8902-4655-A439-60AAD3B3A987}" presName="accentRepeatNode" presStyleLbl="solidFgAcc1" presStyleIdx="1" presStyleCnt="3" custScaleX="74268" custScaleY="75954"/>
      <dgm:spPr>
        <a:ln>
          <a:solidFill>
            <a:srgbClr val="FFCC00"/>
          </a:solidFill>
        </a:ln>
      </dgm:spPr>
    </dgm:pt>
    <dgm:pt modelId="{55356D47-E6A3-41C0-B160-C23A20FB30D3}" type="pres">
      <dgm:prSet presAssocID="{0CCAFF51-4E8D-4DC8-8265-B70A071FC584}" presName="text_3" presStyleLbl="node1" presStyleIdx="2" presStyleCnt="3" custScaleX="103490" custScaleY="79223" custLinFactNeighborX="2169" custLinFactNeighborY="5526">
        <dgm:presLayoutVars>
          <dgm:bulletEnabled val="1"/>
        </dgm:presLayoutVars>
      </dgm:prSet>
      <dgm:spPr/>
    </dgm:pt>
    <dgm:pt modelId="{C19BA803-F8C7-486B-9B18-AADF25AF0866}" type="pres">
      <dgm:prSet presAssocID="{0CCAFF51-4E8D-4DC8-8265-B70A071FC584}" presName="accent_3" presStyleCnt="0"/>
      <dgm:spPr/>
    </dgm:pt>
    <dgm:pt modelId="{96726D16-EBAA-4206-BF98-02AD7677E7A0}" type="pres">
      <dgm:prSet presAssocID="{0CCAFF51-4E8D-4DC8-8265-B70A071FC584}" presName="accentRepeatNode" presStyleLbl="solidFgAcc1" presStyleIdx="2" presStyleCnt="3" custScaleX="78048" custScaleY="82654"/>
      <dgm:spPr/>
    </dgm:pt>
  </dgm:ptLst>
  <dgm:cxnLst>
    <dgm:cxn modelId="{256DCA21-1EC0-4DF8-A96D-1DE9DFA6BD55}" srcId="{AF40740B-D6EF-4E64-A4B3-D83FAD3A95DA}" destId="{178C736E-0EBC-47EC-A04C-980D09819440}" srcOrd="0" destOrd="0" parTransId="{208A1EB5-77DF-4609-9853-3D4197E91AE5}" sibTransId="{BFD4663C-A409-4F35-A934-826AADEEA1FD}"/>
    <dgm:cxn modelId="{F0732123-9B97-4BC6-83F8-E556E83D88F3}" type="presOf" srcId="{F364AB28-8902-4655-A439-60AAD3B3A987}" destId="{A400C008-EE9A-4189-96B1-2C4FFA0B4C91}" srcOrd="0" destOrd="0" presId="urn:microsoft.com/office/officeart/2008/layout/VerticalCurvedList"/>
    <dgm:cxn modelId="{A20A5834-1858-4A48-A5DA-7FBE3931F915}" srcId="{AF40740B-D6EF-4E64-A4B3-D83FAD3A95DA}" destId="{F364AB28-8902-4655-A439-60AAD3B3A987}" srcOrd="1" destOrd="0" parTransId="{5F616C3A-C638-4702-BF7F-1B7A5F48588F}" sibTransId="{B82BEE70-6148-4268-B69D-56EE83EA2DF1}"/>
    <dgm:cxn modelId="{7E96DB35-514A-41AE-8590-6B3E327F63C2}" type="presOf" srcId="{0CCAFF51-4E8D-4DC8-8265-B70A071FC584}" destId="{55356D47-E6A3-41C0-B160-C23A20FB30D3}" srcOrd="0" destOrd="0" presId="urn:microsoft.com/office/officeart/2008/layout/VerticalCurvedList"/>
    <dgm:cxn modelId="{53470888-F26E-41EF-9B20-B9E028FA5ABE}" type="presOf" srcId="{178C736E-0EBC-47EC-A04C-980D09819440}" destId="{01870673-44E0-4E76-8FD0-99CD7BFED427}" srcOrd="0" destOrd="0" presId="urn:microsoft.com/office/officeart/2008/layout/VerticalCurvedList"/>
    <dgm:cxn modelId="{6973858E-9090-4B3C-B890-5FD8A0C6AE3C}" srcId="{AF40740B-D6EF-4E64-A4B3-D83FAD3A95DA}" destId="{0CCAFF51-4E8D-4DC8-8265-B70A071FC584}" srcOrd="2" destOrd="0" parTransId="{D6A72CEF-027B-4618-A7DD-6B9FABEA6F00}" sibTransId="{E2E176BA-9811-46E2-A045-B6E4EF8777A7}"/>
    <dgm:cxn modelId="{AE771395-2EEF-41D6-9AEF-13E465FE6B0B}" type="presOf" srcId="{BFD4663C-A409-4F35-A934-826AADEEA1FD}" destId="{F557073A-D381-49E0-A4D8-433EFE9A5E8B}" srcOrd="0" destOrd="0" presId="urn:microsoft.com/office/officeart/2008/layout/VerticalCurvedList"/>
    <dgm:cxn modelId="{E969F599-9C62-4EE4-AA74-A9EF0B72EE85}" type="presOf" srcId="{AF40740B-D6EF-4E64-A4B3-D83FAD3A95DA}" destId="{1BBCC85A-A4CE-443B-A304-A3BF8DB4FBEF}" srcOrd="0" destOrd="0" presId="urn:microsoft.com/office/officeart/2008/layout/VerticalCurvedList"/>
    <dgm:cxn modelId="{945F7377-7D10-41F9-BB61-D8372F0F2155}" type="presParOf" srcId="{1BBCC85A-A4CE-443B-A304-A3BF8DB4FBEF}" destId="{119EE529-27D6-4B70-9C8F-FF712093C0F4}" srcOrd="0" destOrd="0" presId="urn:microsoft.com/office/officeart/2008/layout/VerticalCurvedList"/>
    <dgm:cxn modelId="{546817EF-2EF6-41A3-9537-6CC84FAEFC0F}" type="presParOf" srcId="{119EE529-27D6-4B70-9C8F-FF712093C0F4}" destId="{8A07CFC6-A4FE-4A09-A28A-F8670AD3AF3E}" srcOrd="0" destOrd="0" presId="urn:microsoft.com/office/officeart/2008/layout/VerticalCurvedList"/>
    <dgm:cxn modelId="{8E8CDF5E-1021-4AA9-BAD7-6F0EAD67E9A4}" type="presParOf" srcId="{8A07CFC6-A4FE-4A09-A28A-F8670AD3AF3E}" destId="{9BAFB8AA-B888-40F0-9B1E-E85AB149DD74}" srcOrd="0" destOrd="0" presId="urn:microsoft.com/office/officeart/2008/layout/VerticalCurvedList"/>
    <dgm:cxn modelId="{BAFBDA48-FFBB-4594-AFD2-434A24A26D9E}" type="presParOf" srcId="{8A07CFC6-A4FE-4A09-A28A-F8670AD3AF3E}" destId="{F557073A-D381-49E0-A4D8-433EFE9A5E8B}" srcOrd="1" destOrd="0" presId="urn:microsoft.com/office/officeart/2008/layout/VerticalCurvedList"/>
    <dgm:cxn modelId="{73DC9882-DDAC-4A16-AAB7-EAC602BB3DAF}" type="presParOf" srcId="{8A07CFC6-A4FE-4A09-A28A-F8670AD3AF3E}" destId="{49476B20-9630-452E-93C2-CB00ACF33094}" srcOrd="2" destOrd="0" presId="urn:microsoft.com/office/officeart/2008/layout/VerticalCurvedList"/>
    <dgm:cxn modelId="{1E745B2F-8526-44FE-904C-FE29B7B6F3C2}" type="presParOf" srcId="{8A07CFC6-A4FE-4A09-A28A-F8670AD3AF3E}" destId="{C9AAA3D8-4D98-4E15-BAB6-E9EBB84DF41E}" srcOrd="3" destOrd="0" presId="urn:microsoft.com/office/officeart/2008/layout/VerticalCurvedList"/>
    <dgm:cxn modelId="{5F5846FE-79EA-4115-A2EC-5CBAFD7F698F}" type="presParOf" srcId="{119EE529-27D6-4B70-9C8F-FF712093C0F4}" destId="{01870673-44E0-4E76-8FD0-99CD7BFED427}" srcOrd="1" destOrd="0" presId="urn:microsoft.com/office/officeart/2008/layout/VerticalCurvedList"/>
    <dgm:cxn modelId="{1C816F01-B484-4EDD-8F5B-DE7591A2DB82}" type="presParOf" srcId="{119EE529-27D6-4B70-9C8F-FF712093C0F4}" destId="{9088EA9D-6D9B-4113-B61A-4CD6D1121645}" srcOrd="2" destOrd="0" presId="urn:microsoft.com/office/officeart/2008/layout/VerticalCurvedList"/>
    <dgm:cxn modelId="{E1B85756-8BD0-418E-8BFF-CD43CA8B9196}" type="presParOf" srcId="{9088EA9D-6D9B-4113-B61A-4CD6D1121645}" destId="{F09C0421-92F4-4835-8EF3-E6278D6A8E95}" srcOrd="0" destOrd="0" presId="urn:microsoft.com/office/officeart/2008/layout/VerticalCurvedList"/>
    <dgm:cxn modelId="{FD97DEB8-FC5B-4A1E-B752-84E0A72C25A1}" type="presParOf" srcId="{119EE529-27D6-4B70-9C8F-FF712093C0F4}" destId="{A400C008-EE9A-4189-96B1-2C4FFA0B4C91}" srcOrd="3" destOrd="0" presId="urn:microsoft.com/office/officeart/2008/layout/VerticalCurvedList"/>
    <dgm:cxn modelId="{CCBA8838-62AF-4EBA-B35F-90F4CF8D493E}" type="presParOf" srcId="{119EE529-27D6-4B70-9C8F-FF712093C0F4}" destId="{545187A6-227B-4777-9D59-C11DEB31AF92}" srcOrd="4" destOrd="0" presId="urn:microsoft.com/office/officeart/2008/layout/VerticalCurvedList"/>
    <dgm:cxn modelId="{F069F3EF-2C11-44B2-8E14-665FC05D0A26}" type="presParOf" srcId="{545187A6-227B-4777-9D59-C11DEB31AF92}" destId="{5B7D131F-6F5C-470E-8B08-FB74AE20BCD3}" srcOrd="0" destOrd="0" presId="urn:microsoft.com/office/officeart/2008/layout/VerticalCurvedList"/>
    <dgm:cxn modelId="{AAC82590-6F18-4A8B-B57B-AEF2798D8F7A}" type="presParOf" srcId="{119EE529-27D6-4B70-9C8F-FF712093C0F4}" destId="{55356D47-E6A3-41C0-B160-C23A20FB30D3}" srcOrd="5" destOrd="0" presId="urn:microsoft.com/office/officeart/2008/layout/VerticalCurvedList"/>
    <dgm:cxn modelId="{02CF18F0-2D13-431F-9C85-A199B7DEA9E1}" type="presParOf" srcId="{119EE529-27D6-4B70-9C8F-FF712093C0F4}" destId="{C19BA803-F8C7-486B-9B18-AADF25AF0866}" srcOrd="6" destOrd="0" presId="urn:microsoft.com/office/officeart/2008/layout/VerticalCurvedList"/>
    <dgm:cxn modelId="{9C46CF85-5A96-483A-BEC8-823F21EF2037}" type="presParOf" srcId="{C19BA803-F8C7-486B-9B18-AADF25AF0866}" destId="{96726D16-EBAA-4206-BF98-02AD7677E7A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7073A-D381-49E0-A4D8-433EFE9A5E8B}">
      <dsp:nvSpPr>
        <dsp:cNvPr id="0" name=""/>
        <dsp:cNvSpPr/>
      </dsp:nvSpPr>
      <dsp:spPr>
        <a:xfrm>
          <a:off x="-6324668" y="-955246"/>
          <a:ext cx="7432859" cy="7432859"/>
        </a:xfrm>
        <a:prstGeom prst="blockArc">
          <a:avLst>
            <a:gd name="adj1" fmla="val 18900000"/>
            <a:gd name="adj2" fmla="val 2700000"/>
            <a:gd name="adj3" fmla="val 291"/>
          </a:avLst>
        </a:prstGeom>
        <a:noFill/>
        <a:ln w="12700" cap="flat" cmpd="sng" algn="ctr">
          <a:solidFill>
            <a:srgbClr val="CC0000"/>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1870673-44E0-4E76-8FD0-99CD7BFED427}">
      <dsp:nvSpPr>
        <dsp:cNvPr id="0" name=""/>
        <dsp:cNvSpPr/>
      </dsp:nvSpPr>
      <dsp:spPr>
        <a:xfrm>
          <a:off x="667640" y="754084"/>
          <a:ext cx="6679017" cy="839035"/>
        </a:xfrm>
        <a:prstGeom prst="rect">
          <a:avLst/>
        </a:prstGeom>
        <a:solidFill>
          <a:srgbClr val="FA565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63500" rIns="63500" bIns="63500" numCol="1" spcCol="1270" anchor="ctr" anchorCtr="0">
          <a:noAutofit/>
        </a:bodyPr>
        <a:lstStyle/>
        <a:p>
          <a:pPr marL="0" lvl="0" indent="0" algn="ctr" defTabSz="1111250" rtl="0">
            <a:lnSpc>
              <a:spcPct val="90000"/>
            </a:lnSpc>
            <a:spcBef>
              <a:spcPct val="0"/>
            </a:spcBef>
            <a:spcAft>
              <a:spcPct val="35000"/>
            </a:spcAft>
            <a:buNone/>
          </a:pPr>
          <a:r>
            <a:rPr lang="en-US" sz="2500" b="0" kern="1200" dirty="0">
              <a:solidFill>
                <a:schemeClr val="tx1"/>
              </a:solidFill>
              <a:latin typeface="Times New Roman" panose="02020603050405020304" pitchFamily="18" charset="0"/>
              <a:cs typeface="Times New Roman" panose="02020603050405020304" pitchFamily="18" charset="0"/>
            </a:rPr>
            <a:t>Please subscribe to our channel </a:t>
          </a:r>
          <a:r>
            <a:rPr lang="en-US" sz="2500" b="1" kern="1200" dirty="0">
              <a:solidFill>
                <a:srgbClr val="FFFF00"/>
              </a:solidFill>
              <a:latin typeface="Times New Roman" panose="02020603050405020304" pitchFamily="18" charset="0"/>
              <a:cs typeface="Times New Roman" panose="02020603050405020304" pitchFamily="18" charset="0"/>
            </a:rPr>
            <a:t>(</a:t>
          </a:r>
          <a:r>
            <a:rPr lang="en-US" altLang="ko-KR" sz="2500" kern="1200" dirty="0">
              <a:solidFill>
                <a:srgbClr val="FFFF00"/>
              </a:solidFill>
              <a:latin typeface="Times New Roman" panose="02020603050405020304" pitchFamily="18" charset="0"/>
              <a:cs typeface="Times New Roman" panose="02020603050405020304" pitchFamily="18" charset="0"/>
            </a:rPr>
            <a:t>https://youtube.com/AgriMetSoft/</a:t>
          </a:r>
          <a:r>
            <a:rPr lang="en-US" sz="2500" b="1" kern="1200" dirty="0">
              <a:solidFill>
                <a:srgbClr val="FFFF00"/>
              </a:solidFill>
              <a:latin typeface="Times New Roman" panose="02020603050405020304" pitchFamily="18" charset="0"/>
              <a:cs typeface="Times New Roman" panose="02020603050405020304" pitchFamily="18" charset="0"/>
            </a:rPr>
            <a:t>)</a:t>
          </a:r>
          <a:endParaRPr lang="en-US" sz="1800" b="1" kern="1200" dirty="0">
            <a:solidFill>
              <a:srgbClr val="FFFF00"/>
            </a:solidFill>
            <a:latin typeface="Times New Roman" panose="02020603050405020304" pitchFamily="18" charset="0"/>
            <a:cs typeface="Times New Roman" panose="02020603050405020304" pitchFamily="18" charset="0"/>
          </a:endParaRPr>
        </a:p>
      </dsp:txBody>
      <dsp:txXfrm>
        <a:off x="667640" y="754084"/>
        <a:ext cx="6679017" cy="839035"/>
      </dsp:txXfrm>
    </dsp:sp>
    <dsp:sp modelId="{F09C0421-92F4-4835-8EF3-E6278D6A8E95}">
      <dsp:nvSpPr>
        <dsp:cNvPr id="0" name=""/>
        <dsp:cNvSpPr/>
      </dsp:nvSpPr>
      <dsp:spPr>
        <a:xfrm>
          <a:off x="155210" y="615826"/>
          <a:ext cx="1057836" cy="977293"/>
        </a:xfrm>
        <a:prstGeom prst="ellipse">
          <a:avLst/>
        </a:prstGeom>
        <a:solidFill>
          <a:schemeClr val="lt1">
            <a:hueOff val="0"/>
            <a:satOff val="0"/>
            <a:lumOff val="0"/>
            <a:alphaOff val="0"/>
          </a:schemeClr>
        </a:solidFill>
        <a:ln w="6350" cap="flat" cmpd="sng" algn="ctr">
          <a:solidFill>
            <a:srgbClr val="FF000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400C008-EE9A-4189-96B1-2C4FFA0B4C91}">
      <dsp:nvSpPr>
        <dsp:cNvPr id="0" name=""/>
        <dsp:cNvSpPr/>
      </dsp:nvSpPr>
      <dsp:spPr>
        <a:xfrm>
          <a:off x="886411" y="2317604"/>
          <a:ext cx="6476070" cy="951282"/>
        </a:xfrm>
        <a:prstGeom prst="rect">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60960" rIns="60960" bIns="60960" numCol="1" spcCol="1270" anchor="ctr" anchorCtr="0">
          <a:noAutofit/>
        </a:bodyPr>
        <a:lstStyle/>
        <a:p>
          <a:pPr marL="0" lvl="0" indent="0" algn="ctr" defTabSz="1066800" rtl="0">
            <a:lnSpc>
              <a:spcPct val="90000"/>
            </a:lnSpc>
            <a:spcBef>
              <a:spcPct val="0"/>
            </a:spcBef>
            <a:spcAft>
              <a:spcPct val="35000"/>
            </a:spcAft>
            <a:buNone/>
          </a:pPr>
          <a:endParaRPr lang="en-US" sz="2400" b="0" kern="1200" dirty="0">
            <a:solidFill>
              <a:schemeClr val="tx1"/>
            </a:solidFill>
            <a:latin typeface="Times New Roman" panose="02020603050405020304" pitchFamily="18" charset="0"/>
            <a:cs typeface="Times New Roman" panose="02020603050405020304" pitchFamily="18" charset="0"/>
          </a:endParaRPr>
        </a:p>
        <a:p>
          <a:pPr marL="0" lvl="0" indent="0" algn="ctr" defTabSz="1066800" rtl="0">
            <a:lnSpc>
              <a:spcPct val="90000"/>
            </a:lnSpc>
            <a:spcBef>
              <a:spcPct val="0"/>
            </a:spcBef>
            <a:spcAft>
              <a:spcPct val="35000"/>
            </a:spcAft>
            <a:buNone/>
          </a:pPr>
          <a:r>
            <a:rPr lang="en-US" sz="2400" b="0" kern="1200" dirty="0">
              <a:solidFill>
                <a:schemeClr val="tx1"/>
              </a:solidFill>
              <a:latin typeface="Times New Roman" panose="02020603050405020304" pitchFamily="18" charset="0"/>
              <a:cs typeface="Times New Roman" panose="02020603050405020304" pitchFamily="18" charset="0"/>
            </a:rPr>
            <a:t> Like &amp; do not forget to share it!!</a:t>
          </a:r>
        </a:p>
        <a:p>
          <a:pPr marL="0" lvl="0" indent="0" algn="ctr" defTabSz="1066800" rtl="0">
            <a:lnSpc>
              <a:spcPct val="90000"/>
            </a:lnSpc>
            <a:spcBef>
              <a:spcPct val="0"/>
            </a:spcBef>
            <a:spcAft>
              <a:spcPct val="35000"/>
            </a:spcAft>
            <a:buNone/>
          </a:pPr>
          <a:endParaRPr lang="en-US" sz="2400" b="0" kern="1200" dirty="0">
            <a:solidFill>
              <a:schemeClr val="tx1"/>
            </a:solidFill>
            <a:latin typeface="Times New Roman" panose="02020603050405020304" pitchFamily="18" charset="0"/>
            <a:cs typeface="Times New Roman" panose="02020603050405020304" pitchFamily="18" charset="0"/>
          </a:endParaRPr>
        </a:p>
      </dsp:txBody>
      <dsp:txXfrm>
        <a:off x="886411" y="2317604"/>
        <a:ext cx="6476070" cy="951282"/>
      </dsp:txXfrm>
    </dsp:sp>
    <dsp:sp modelId="{5B7D131F-6F5C-470E-8B08-FB74AE20BCD3}">
      <dsp:nvSpPr>
        <dsp:cNvPr id="0" name=""/>
        <dsp:cNvSpPr/>
      </dsp:nvSpPr>
      <dsp:spPr>
        <a:xfrm>
          <a:off x="572936" y="2236875"/>
          <a:ext cx="1025337" cy="1048614"/>
        </a:xfrm>
        <a:prstGeom prst="ellipse">
          <a:avLst/>
        </a:prstGeom>
        <a:solidFill>
          <a:schemeClr val="lt1">
            <a:hueOff val="0"/>
            <a:satOff val="0"/>
            <a:lumOff val="0"/>
            <a:alphaOff val="0"/>
          </a:schemeClr>
        </a:solidFill>
        <a:ln w="6350" cap="flat" cmpd="sng" algn="ctr">
          <a:solidFill>
            <a:srgbClr val="FFCC0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5356D47-E6A3-41C0-B160-C23A20FB30D3}">
      <dsp:nvSpPr>
        <dsp:cNvPr id="0" name=""/>
        <dsp:cNvSpPr/>
      </dsp:nvSpPr>
      <dsp:spPr>
        <a:xfrm>
          <a:off x="613905" y="4041427"/>
          <a:ext cx="6784898" cy="874996"/>
        </a:xfrm>
        <a:prstGeom prst="rect">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55880" rIns="55880" bIns="55880" numCol="1" spcCol="1270" anchor="ctr" anchorCtr="0">
          <a:noAutofit/>
        </a:bodyPr>
        <a:lstStyle/>
        <a:p>
          <a:pPr marL="0" lvl="0" indent="0" algn="ctr" defTabSz="977900" rtl="0">
            <a:lnSpc>
              <a:spcPct val="90000"/>
            </a:lnSpc>
            <a:spcBef>
              <a:spcPct val="0"/>
            </a:spcBef>
            <a:spcAft>
              <a:spcPct val="35000"/>
            </a:spcAft>
            <a:buNone/>
          </a:pPr>
          <a:r>
            <a:rPr lang="en-US" sz="2200" b="0" kern="1200" dirty="0">
              <a:solidFill>
                <a:schemeClr val="tx1"/>
              </a:solidFill>
              <a:latin typeface="Times New Roman" panose="02020603050405020304" pitchFamily="18" charset="0"/>
              <a:cs typeface="Times New Roman" panose="02020603050405020304" pitchFamily="18" charset="0"/>
            </a:rPr>
            <a:t> </a:t>
          </a:r>
          <a:r>
            <a:rPr lang="en-US" sz="2400" b="0" kern="1200" dirty="0">
              <a:solidFill>
                <a:schemeClr val="tx1"/>
              </a:solidFill>
              <a:latin typeface="Times New Roman" panose="02020603050405020304" pitchFamily="18" charset="0"/>
              <a:cs typeface="Times New Roman" panose="02020603050405020304" pitchFamily="18" charset="0"/>
            </a:rPr>
            <a:t>Put your comments and questions below the video.</a:t>
          </a:r>
          <a:endParaRPr lang="en-US" sz="1800" b="0" kern="1200" dirty="0">
            <a:solidFill>
              <a:schemeClr val="tx1"/>
            </a:solidFill>
            <a:latin typeface="Times New Roman" panose="02020603050405020304" pitchFamily="18" charset="0"/>
            <a:cs typeface="Times New Roman" panose="02020603050405020304" pitchFamily="18" charset="0"/>
          </a:endParaRPr>
        </a:p>
      </dsp:txBody>
      <dsp:txXfrm>
        <a:off x="613905" y="4041427"/>
        <a:ext cx="6784898" cy="874996"/>
      </dsp:txXfrm>
    </dsp:sp>
    <dsp:sp modelId="{96726D16-EBAA-4206-BF98-02AD7677E7A0}">
      <dsp:nvSpPr>
        <dsp:cNvPr id="0" name=""/>
        <dsp:cNvSpPr/>
      </dsp:nvSpPr>
      <dsp:spPr>
        <a:xfrm>
          <a:off x="145367" y="3847335"/>
          <a:ext cx="1077524" cy="1141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B6A07-1F9B-4E01-86AE-E8915DFE0C5B}" type="datetimeFigureOut">
              <a:rPr lang="ko-KR" altLang="en-US" smtClean="0"/>
              <a:t>2022-09-20</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1CCF8-A1FB-489F-8BAB-D1FE48D82D6D}" type="slidenum">
              <a:rPr lang="ko-KR" altLang="en-US" smtClean="0"/>
              <a:t>‹#›</a:t>
            </a:fld>
            <a:endParaRPr lang="ko-KR" altLang="en-US"/>
          </a:p>
        </p:txBody>
      </p:sp>
    </p:spTree>
    <p:extLst>
      <p:ext uri="{BB962C8B-B14F-4D97-AF65-F5344CB8AC3E}">
        <p14:creationId xmlns:p14="http://schemas.microsoft.com/office/powerpoint/2010/main" val="81233626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CCF8-A1FB-489F-8BAB-D1FE48D82D6D}" type="slidenum">
              <a:rPr lang="ko-KR" altLang="en-US" smtClean="0"/>
              <a:t>1</a:t>
            </a:fld>
            <a:endParaRPr lang="ko-KR" altLang="en-US"/>
          </a:p>
        </p:txBody>
      </p:sp>
    </p:spTree>
    <p:extLst>
      <p:ext uri="{BB962C8B-B14F-4D97-AF65-F5344CB8AC3E}">
        <p14:creationId xmlns:p14="http://schemas.microsoft.com/office/powerpoint/2010/main" val="300698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the presence of the Internet, researchers no longer need access to hard copies of their desired journals to keep in touch with the most recent developments. The latest research is disseminated in many ways, including blogs, universities' websites, social media sites, and OA journals that are freely available to anyone with Internet access.</a:t>
            </a:r>
          </a:p>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875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kern="1800" dirty="0">
                <a:latin typeface="Comic Sans MS" panose="030F0702030302020204" pitchFamily="66" charset="0"/>
                <a:ea typeface="Times New Roman" panose="02020603050405020304" pitchFamily="18" charset="0"/>
                <a:cs typeface="Arial" panose="020B0604020202020204" pitchFamily="34" charset="0"/>
              </a:rPr>
              <a:t>Open access articles funded by payments for publishing made by authors, their institution or funding bodies, commonly known as Article Publishing Charges (APCs). </a:t>
            </a:r>
            <a:endParaRPr lang="en-US" sz="1200" b="0" i="0" kern="1200" dirty="0">
              <a:solidFill>
                <a:schemeClr val="tx1"/>
              </a:solidFill>
              <a:effectLst/>
              <a:latin typeface="+mn-lt"/>
              <a:ea typeface="+mn-ea"/>
              <a:cs typeface="+mn-cs"/>
            </a:endParaRPr>
          </a:p>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2074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88882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university library's database subscriptions</a:t>
            </a: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9403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7426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Subscription-based journals typically require readers to pay for the content that they read. </a:t>
            </a:r>
          </a:p>
          <a:p>
            <a:pPr algn="l" rtl="0"/>
            <a:r>
              <a:rPr lang="en-US" sz="1200" b="0" i="0" kern="1200" dirty="0">
                <a:solidFill>
                  <a:schemeClr val="tx1"/>
                </a:solidFill>
                <a:effectLst/>
                <a:latin typeface="+mn-lt"/>
                <a:ea typeface="+mn-ea"/>
                <a:cs typeface="+mn-cs"/>
              </a:rPr>
              <a:t>Another difference is that in the subscription model, copyrights for the published content are usually transferred to the journal, while with open access journals authors generally retain copyright. </a:t>
            </a:r>
          </a:p>
          <a:p>
            <a:pPr algn="l" rtl="0"/>
            <a:r>
              <a:rPr lang="en-US" sz="1200" b="0" i="0" kern="1200" dirty="0">
                <a:solidFill>
                  <a:schemeClr val="tx1"/>
                </a:solidFill>
                <a:effectLst/>
                <a:latin typeface="+mn-lt"/>
                <a:ea typeface="+mn-ea"/>
                <a:cs typeface="+mn-cs"/>
              </a:rPr>
              <a:t>However, in the open access model, authors usually have to pay article-processing charges (APCs) once their paper has been accepted for publication.</a:t>
            </a: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7493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ko-KR" b="0" i="0" dirty="0">
                <a:effectLst/>
                <a:latin typeface="Roboto"/>
              </a:rPr>
              <a:t>Please hit the thumbs up button and don’t forget to subscribe !</a:t>
            </a:r>
          </a:p>
          <a:p>
            <a:endParaRPr lang="ko-KR"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56C6246-C46F-44CA-A2AE-5F8B3F9D50F6}"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9</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24745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53079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79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900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ltLang="ko-KR"/>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06868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idx="1"/>
          </p:nvPr>
        </p:nvSpPr>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547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ltLang="ko-KR"/>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a:t>Edit Master text styles</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333829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8" name="Date Placeholder 7"/>
          <p:cNvSpPr>
            <a:spLocks noGrp="1"/>
          </p:cNvSpPr>
          <p:nvPr>
            <p:ph type="dt" sz="half" idx="10"/>
          </p:nvPr>
        </p:nvSpPr>
        <p:spPr/>
        <p:txBody>
          <a:bodyPr/>
          <a:lstStyle/>
          <a:p>
            <a:pPr>
              <a:defRPr/>
            </a:pPr>
            <a:endParaRPr lang="en-US">
              <a:solidFill>
                <a:srgbClr val="FFFFFF"/>
              </a:solidFill>
            </a:endParaRPr>
          </a:p>
        </p:txBody>
      </p:sp>
      <p:sp>
        <p:nvSpPr>
          <p:cNvPr id="9" name="Footer Placeholder 8"/>
          <p:cNvSpPr>
            <a:spLocks noGrp="1"/>
          </p:cNvSpPr>
          <p:nvPr>
            <p:ph type="ftr" sz="quarter" idx="11"/>
          </p:nvPr>
        </p:nvSpPr>
        <p:spPr/>
        <p:txBody>
          <a:bodyPr/>
          <a:lstStyle/>
          <a:p>
            <a:pPr>
              <a:defRPr/>
            </a:pPr>
            <a:endParaRPr lang="en-US">
              <a:solidFill>
                <a:srgbClr val="FFFFFF"/>
              </a:solidFill>
            </a:endParaRPr>
          </a:p>
        </p:txBody>
      </p:sp>
      <p:sp>
        <p:nvSpPr>
          <p:cNvPr id="10" name="Slide Number Placeholder 9"/>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3693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7" name="Date Placeholder 6"/>
          <p:cNvSpPr>
            <a:spLocks noGrp="1"/>
          </p:cNvSpPr>
          <p:nvPr>
            <p:ph type="dt" sz="half" idx="10"/>
          </p:nvPr>
        </p:nvSpPr>
        <p:spPr/>
        <p:txBody>
          <a:bodyPr/>
          <a:lstStyle/>
          <a:p>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26762AE-D159-4DEF-AE77-D25713E9C9DD}" type="slidenum">
              <a:rPr lang="fa-IR" smtClean="0"/>
              <a:pPr/>
              <a:t>‹#›</a:t>
            </a:fld>
            <a:endParaRPr lang="fa-IR"/>
          </a:p>
        </p:txBody>
      </p:sp>
      <p:sp>
        <p:nvSpPr>
          <p:cNvPr id="10" name="Title 9"/>
          <p:cNvSpPr>
            <a:spLocks noGrp="1"/>
          </p:cNvSpPr>
          <p:nvPr>
            <p:ph type="title"/>
          </p:nvPr>
        </p:nvSpPr>
        <p:spPr/>
        <p:txBody>
          <a:bodyPr/>
          <a:lstStyle/>
          <a:p>
            <a:r>
              <a:rPr lang="en-US" altLang="ko-KR"/>
              <a:t>Click to edit Master title style</a:t>
            </a:r>
            <a:endParaRPr lang="en-US" dirty="0"/>
          </a:p>
        </p:txBody>
      </p:sp>
    </p:spTree>
    <p:extLst>
      <p:ext uri="{BB962C8B-B14F-4D97-AF65-F5344CB8AC3E}">
        <p14:creationId xmlns:p14="http://schemas.microsoft.com/office/powerpoint/2010/main" val="35221553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5039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8902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ltLang="ko-KR"/>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Edit Master text styles</a:t>
            </a:r>
          </a:p>
        </p:txBody>
      </p:sp>
      <p:sp>
        <p:nvSpPr>
          <p:cNvPr id="9" name="Date Placeholder 8"/>
          <p:cNvSpPr>
            <a:spLocks noGrp="1"/>
          </p:cNvSpPr>
          <p:nvPr>
            <p:ph type="dt" sz="half" idx="10"/>
          </p:nvPr>
        </p:nvSpPr>
        <p:spPr/>
        <p:txBody>
          <a:bodyPr/>
          <a:lstStyle/>
          <a:p>
            <a:pPr>
              <a:defRPr/>
            </a:pPr>
            <a:endParaRPr lang="en-US">
              <a:solidFill>
                <a:srgbClr val="FFFFFF"/>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endParaRPr lang="en-US">
              <a:solidFill>
                <a:srgbClr val="FFFFFF"/>
              </a:solidFill>
            </a:endParaRPr>
          </a:p>
        </p:txBody>
      </p:sp>
      <p:sp>
        <p:nvSpPr>
          <p:cNvPr id="11" name="Slide Number Placeholder 10"/>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73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307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solidFill>
                <a:srgbClr val="FFFFFF"/>
              </a:solidFill>
            </a:endParaRP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endParaRPr lang="en-US">
              <a:solidFill>
                <a:srgbClr val="FFFFFF"/>
              </a:solidFill>
            </a:endParaRPr>
          </a:p>
        </p:txBody>
      </p:sp>
      <p:sp>
        <p:nvSpPr>
          <p:cNvPr id="10" name="Slide Number Placeholder 9"/>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08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2639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ltLang="ko-KR"/>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1654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3455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5026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3315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6685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55D1824F-BB16-4298-BCEC-EF1C599D6D3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6804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5799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858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751105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0588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8078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6892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934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2C7FC6F3-30EB-443B-BEDD-3A6C67E420CD}" type="slidenum">
              <a:rPr lang="en-US" smtClean="0">
                <a:solidFill>
                  <a:srgbClr val="FFFFFF"/>
                </a:solidFill>
              </a:rPr>
              <a:pPr>
                <a:defRPr/>
              </a:pPr>
              <a:t>‹#›</a:t>
            </a:fld>
            <a:endParaRPr lang="en-US">
              <a:solidFill>
                <a:srgbClr val="FFFFFF"/>
              </a:solidFill>
            </a:endParaRP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644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693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120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0131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55D1824F-BB16-4298-BCEC-EF1C599D6D3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3543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917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12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5223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6209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4671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3808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3111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57077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7511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169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0411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55D1824F-BB16-4298-BCEC-EF1C599D6D3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7390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534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8393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59260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78457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38073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0101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028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205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43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4175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9664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2" descr="full_di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7" y="0"/>
            <a:ext cx="12208933"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Rectangle 3"/>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2" name="Rectangle 4"/>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t" anchorCtr="0" compatLnSpc="1">
            <a:prstTxWarp prst="textNoShape">
              <a:avLst/>
            </a:prstTxWarp>
          </a:bodyPr>
          <a:lstStyle/>
          <a:p>
            <a:pPr lvl="0"/>
            <a:r>
              <a:rPr lang="en-US"/>
              <a:t>Click to edit Master text styles</a:t>
            </a:r>
          </a:p>
          <a:p>
            <a:pPr lvl="1"/>
            <a:r>
              <a:rPr lang="en-US"/>
              <a:t>Second</a:t>
            </a:r>
          </a:p>
        </p:txBody>
      </p:sp>
    </p:spTree>
    <p:extLst>
      <p:ext uri="{BB962C8B-B14F-4D97-AF65-F5344CB8AC3E}">
        <p14:creationId xmlns:p14="http://schemas.microsoft.com/office/powerpoint/2010/main" val="30032146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ctr" rtl="0" eaLnBrk="1" fontAlgn="base" hangingPunct="1">
        <a:spcBef>
          <a:spcPct val="0"/>
        </a:spcBef>
        <a:spcAft>
          <a:spcPct val="0"/>
        </a:spcAft>
        <a:defRPr sz="3000">
          <a:solidFill>
            <a:schemeClr val="tx2"/>
          </a:solidFill>
          <a:latin typeface="+mj-lt"/>
          <a:ea typeface="+mj-ea"/>
          <a:cs typeface="+mj-cs"/>
        </a:defRPr>
      </a:lvl1pPr>
      <a:lvl2pPr algn="ctr" rtl="0" eaLnBrk="1" fontAlgn="base" hangingPunct="1">
        <a:spcBef>
          <a:spcPct val="0"/>
        </a:spcBef>
        <a:spcAft>
          <a:spcPct val="0"/>
        </a:spcAft>
        <a:defRPr sz="3000">
          <a:solidFill>
            <a:schemeClr val="tx2"/>
          </a:solidFill>
          <a:latin typeface="Arial" pitchFamily="34" charset="0"/>
        </a:defRPr>
      </a:lvl2pPr>
      <a:lvl3pPr algn="ctr" rtl="0" eaLnBrk="1" fontAlgn="base" hangingPunct="1">
        <a:spcBef>
          <a:spcPct val="0"/>
        </a:spcBef>
        <a:spcAft>
          <a:spcPct val="0"/>
        </a:spcAft>
        <a:defRPr sz="3000">
          <a:solidFill>
            <a:schemeClr val="tx2"/>
          </a:solidFill>
          <a:latin typeface="Arial" pitchFamily="34" charset="0"/>
        </a:defRPr>
      </a:lvl3pPr>
      <a:lvl4pPr algn="ctr" rtl="0" eaLnBrk="1" fontAlgn="base" hangingPunct="1">
        <a:spcBef>
          <a:spcPct val="0"/>
        </a:spcBef>
        <a:spcAft>
          <a:spcPct val="0"/>
        </a:spcAft>
        <a:defRPr sz="3000">
          <a:solidFill>
            <a:schemeClr val="tx2"/>
          </a:solidFill>
          <a:latin typeface="Arial" pitchFamily="34" charset="0"/>
        </a:defRPr>
      </a:lvl4pPr>
      <a:lvl5pPr algn="ctr" rtl="0" eaLnBrk="1" fontAlgn="base" hangingPunct="1">
        <a:spcBef>
          <a:spcPct val="0"/>
        </a:spcBef>
        <a:spcAft>
          <a:spcPct val="0"/>
        </a:spcAft>
        <a:defRPr sz="3000">
          <a:solidFill>
            <a:schemeClr val="tx2"/>
          </a:solidFill>
          <a:latin typeface="Arial" pitchFamily="34" charset="0"/>
        </a:defRPr>
      </a:lvl5pPr>
      <a:lvl6pPr marL="342900" algn="ctr" rtl="0" eaLnBrk="1" fontAlgn="base" hangingPunct="1">
        <a:spcBef>
          <a:spcPct val="0"/>
        </a:spcBef>
        <a:spcAft>
          <a:spcPct val="0"/>
        </a:spcAft>
        <a:defRPr sz="3000">
          <a:solidFill>
            <a:schemeClr val="tx2"/>
          </a:solidFill>
          <a:latin typeface="Arial" pitchFamily="34" charset="0"/>
        </a:defRPr>
      </a:lvl6pPr>
      <a:lvl7pPr marL="685800" algn="ctr" rtl="0" eaLnBrk="1" fontAlgn="base" hangingPunct="1">
        <a:spcBef>
          <a:spcPct val="0"/>
        </a:spcBef>
        <a:spcAft>
          <a:spcPct val="0"/>
        </a:spcAft>
        <a:defRPr sz="3000">
          <a:solidFill>
            <a:schemeClr val="tx2"/>
          </a:solidFill>
          <a:latin typeface="Arial" pitchFamily="34" charset="0"/>
        </a:defRPr>
      </a:lvl7pPr>
      <a:lvl8pPr marL="1028700" algn="ctr" rtl="0" eaLnBrk="1" fontAlgn="base" hangingPunct="1">
        <a:spcBef>
          <a:spcPct val="0"/>
        </a:spcBef>
        <a:spcAft>
          <a:spcPct val="0"/>
        </a:spcAft>
        <a:defRPr sz="3000">
          <a:solidFill>
            <a:schemeClr val="tx2"/>
          </a:solidFill>
          <a:latin typeface="Arial" pitchFamily="34" charset="0"/>
        </a:defRPr>
      </a:lvl8pPr>
      <a:lvl9pPr marL="1371600" algn="ctr" rtl="0" eaLnBrk="1" fontAlgn="base" hangingPunct="1">
        <a:spcBef>
          <a:spcPct val="0"/>
        </a:spcBef>
        <a:spcAft>
          <a:spcPct val="0"/>
        </a:spcAft>
        <a:defRPr sz="3000">
          <a:solidFill>
            <a:schemeClr val="tx2"/>
          </a:solidFill>
          <a:latin typeface="Arial" pitchFamily="34" charset="0"/>
        </a:defRPr>
      </a:lvl9pPr>
    </p:titleStyle>
    <p:bodyStyle>
      <a:lvl1pPr marL="257175" indent="-257175"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557213" indent="-214313" algn="l" rtl="0" eaLnBrk="1" fontAlgn="base" hangingPunct="1">
        <a:spcBef>
          <a:spcPct val="20000"/>
        </a:spcBef>
        <a:spcAft>
          <a:spcPct val="0"/>
        </a:spcAft>
        <a:buBlip>
          <a:blip r:embed="rId15"/>
        </a:buBlip>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ltLang="ko-KR"/>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fontAlgn="base">
              <a:spcBef>
                <a:spcPct val="0"/>
              </a:spcBef>
              <a:spcAft>
                <a:spcPct val="0"/>
              </a:spcAft>
              <a:defRPr/>
            </a:pPr>
            <a:fld id="{86F6F788-BBDA-4735-A37F-DE73B28CF02F}"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6250240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1"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1"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6762AE-D159-4DEF-AE77-D25713E9C9DD}" type="slidenum">
              <a:rPr lang="fa-IR" smtClean="0"/>
              <a:pPr/>
              <a:t>‹#›</a:t>
            </a:fld>
            <a:endParaRPr lang="fa-IR"/>
          </a:p>
        </p:txBody>
      </p:sp>
    </p:spTree>
    <p:extLst>
      <p:ext uri="{BB962C8B-B14F-4D97-AF65-F5344CB8AC3E}">
        <p14:creationId xmlns:p14="http://schemas.microsoft.com/office/powerpoint/2010/main" val="229858553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9/20/2022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9805315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14509354"/>
      </p:ext>
    </p:extLst>
  </p:cSld>
  <p:clrMap bg1="dk1" tx1="lt1" bg2="dk2"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jfi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fif"/><Relationship Id="rId11" Type="http://schemas.openxmlformats.org/officeDocument/2006/relationships/image" Target="../media/image9.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jfif"/></Relationships>
</file>

<file path=ppt/slides/_rels/slide2.xml.rels><?xml version="1.0" encoding="UTF-8" standalone="yes"?>
<Relationships xmlns="http://schemas.openxmlformats.org/package/2006/relationships"><Relationship Id="rId8" Type="http://schemas.openxmlformats.org/officeDocument/2006/relationships/image" Target="../media/image18.jfif"/><Relationship Id="rId13" Type="http://schemas.openxmlformats.org/officeDocument/2006/relationships/image" Target="../media/image22.jfif"/><Relationship Id="rId3" Type="http://schemas.openxmlformats.org/officeDocument/2006/relationships/image" Target="../media/image13.png"/><Relationship Id="rId7" Type="http://schemas.openxmlformats.org/officeDocument/2006/relationships/image" Target="../media/image17.jfif"/><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6.jfif"/><Relationship Id="rId11" Type="http://schemas.openxmlformats.org/officeDocument/2006/relationships/image" Target="../media/image21.png"/><Relationship Id="rId5" Type="http://schemas.openxmlformats.org/officeDocument/2006/relationships/image" Target="../media/image15.svg"/><Relationship Id="rId15" Type="http://schemas.openxmlformats.org/officeDocument/2006/relationships/image" Target="../media/image24.png"/><Relationship Id="rId10" Type="http://schemas.openxmlformats.org/officeDocument/2006/relationships/image" Target="../media/image20.jfif"/><Relationship Id="rId4" Type="http://schemas.openxmlformats.org/officeDocument/2006/relationships/image" Target="../media/image14.png"/><Relationship Id="rId9" Type="http://schemas.openxmlformats.org/officeDocument/2006/relationships/image" Target="../media/image19.jfif"/><Relationship Id="rId14" Type="http://schemas.openxmlformats.org/officeDocument/2006/relationships/image" Target="../media/image23.jfi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7.jpg"/><Relationship Id="rId5" Type="http://schemas.openxmlformats.org/officeDocument/2006/relationships/image" Target="../media/image26.jfif"/><Relationship Id="rId4" Type="http://schemas.openxmlformats.org/officeDocument/2006/relationships/image" Target="../media/image25.jfif"/></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jfif"/><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microsoft.com/office/2007/relationships/hdphoto" Target="../media/hdphoto5.wdp"/><Relationship Id="rId5" Type="http://schemas.openxmlformats.org/officeDocument/2006/relationships/image" Target="../media/image30.pn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5.jfif"/><Relationship Id="rId5" Type="http://schemas.openxmlformats.org/officeDocument/2006/relationships/image" Target="../media/image34.jfif"/><Relationship Id="rId4" Type="http://schemas.openxmlformats.org/officeDocument/2006/relationships/image" Target="../media/image33.jfif"/></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6.wdp"/><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39.png"/><Relationship Id="rId5" Type="http://schemas.openxmlformats.org/officeDocument/2006/relationships/image" Target="../media/image38.jfif"/><Relationship Id="rId4" Type="http://schemas.openxmlformats.org/officeDocument/2006/relationships/image" Target="../media/image37.jfif"/></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41.jpeg"/><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3.png"/><Relationship Id="rId7"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46.xml"/><Relationship Id="rId6" Type="http://schemas.microsoft.com/office/2007/relationships/hdphoto" Target="../media/hdphoto9.wdp"/><Relationship Id="rId5" Type="http://schemas.openxmlformats.org/officeDocument/2006/relationships/image" Target="../media/image44.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1.png"/><Relationship Id="rId3" Type="http://schemas.openxmlformats.org/officeDocument/2006/relationships/image" Target="../media/image45.png"/><Relationship Id="rId7" Type="http://schemas.openxmlformats.org/officeDocument/2006/relationships/diagramQuickStyle" Target="../diagrams/quickStyle1.xml"/><Relationship Id="rId12"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Layout" Target="../diagrams/layout1.xml"/><Relationship Id="rId11" Type="http://schemas.openxmlformats.org/officeDocument/2006/relationships/image" Target="../media/image47.png"/><Relationship Id="rId5" Type="http://schemas.openxmlformats.org/officeDocument/2006/relationships/diagramData" Target="../diagrams/data1.xml"/><Relationship Id="rId15" Type="http://schemas.microsoft.com/office/2007/relationships/hdphoto" Target="../media/hdphoto11.wdp"/><Relationship Id="rId10" Type="http://schemas.openxmlformats.org/officeDocument/2006/relationships/image" Target="../media/image46.jpg"/><Relationship Id="rId4" Type="http://schemas.microsoft.com/office/2007/relationships/hdphoto" Target="../media/hdphoto10.wdp"/><Relationship Id="rId9" Type="http://schemas.microsoft.com/office/2007/relationships/diagramDrawing" Target="../diagrams/drawing1.xml"/><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grpSp>
        <p:nvGrpSpPr>
          <p:cNvPr id="15" name="Group 14"/>
          <p:cNvGrpSpPr/>
          <p:nvPr/>
        </p:nvGrpSpPr>
        <p:grpSpPr>
          <a:xfrm>
            <a:off x="3296360" y="2065897"/>
            <a:ext cx="6800646" cy="3926329"/>
            <a:chOff x="3276529" y="1349913"/>
            <a:chExt cx="6036700" cy="4295217"/>
          </a:xfrm>
        </p:grpSpPr>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015" t="3767" r="6341" b="10501"/>
            <a:stretch/>
          </p:blipFill>
          <p:spPr>
            <a:xfrm rot="19793503">
              <a:off x="5161989" y="4723619"/>
              <a:ext cx="863357" cy="921511"/>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6766394" y="2272622"/>
              <a:ext cx="775991" cy="103465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4667" y="2090695"/>
              <a:ext cx="1129356" cy="802437"/>
            </a:xfrm>
            <a:prstGeom prst="rect">
              <a:avLst/>
            </a:prstGeom>
            <a:ln>
              <a:noFill/>
            </a:ln>
            <a:effectLst>
              <a:softEdge rad="112500"/>
            </a:effectLst>
          </p:spPr>
        </p:pic>
        <p:pic>
          <p:nvPicPr>
            <p:cNvPr id="11" name="Picture 10"/>
            <p:cNvPicPr>
              <a:picLocks noChangeAspect="1"/>
            </p:cNvPicPr>
            <p:nvPr/>
          </p:nvPicPr>
          <p:blipFill rotWithShape="1">
            <a:blip r:embed="rId7">
              <a:extLst>
                <a:ext uri="{BEBA8EAE-BF5A-486C-A8C5-ECC9F3942E4B}">
                  <a14:imgProps xmlns:a14="http://schemas.microsoft.com/office/drawing/2010/main">
                    <a14:imgLayer r:embed="rId8">
                      <a14:imgEffect>
                        <a14:backgroundRemoval t="7732" b="78866" l="45174" r="83398"/>
                      </a14:imgEffect>
                    </a14:imgLayer>
                  </a14:imgProps>
                </a:ext>
                <a:ext uri="{28A0092B-C50C-407E-A947-70E740481C1C}">
                  <a14:useLocalDpi xmlns:a14="http://schemas.microsoft.com/office/drawing/2010/main" val="0"/>
                </a:ext>
              </a:extLst>
            </a:blip>
            <a:srcRect l="46493" b="18910"/>
            <a:stretch/>
          </p:blipFill>
          <p:spPr>
            <a:xfrm>
              <a:off x="8013855" y="3307277"/>
              <a:ext cx="812801" cy="922663"/>
            </a:xfrm>
            <a:prstGeom prst="rect">
              <a:avLst/>
            </a:prstGeom>
          </p:spPr>
        </p:pic>
        <p:pic>
          <p:nvPicPr>
            <p:cNvPr id="12" name="Picture 11"/>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8126934" y="1349913"/>
              <a:ext cx="1186295" cy="1229433"/>
            </a:xfrm>
            <a:prstGeom prst="rect">
              <a:avLst/>
            </a:prstGeom>
          </p:spPr>
        </p:pic>
        <p:pic>
          <p:nvPicPr>
            <p:cNvPr id="13" name="Picture 12"/>
            <p:cNvPicPr>
              <a:picLocks noChangeAspect="1"/>
            </p:cNvPicPr>
            <p:nvPr/>
          </p:nvPicPr>
          <p:blipFill>
            <a:blip r:embed="rId11">
              <a:clrChange>
                <a:clrFrom>
                  <a:srgbClr val="FFFFFF"/>
                </a:clrFrom>
                <a:clrTo>
                  <a:srgbClr val="FFFFFF">
                    <a:alpha val="0"/>
                  </a:srgbClr>
                </a:clrTo>
              </a:clrChange>
            </a:blip>
            <a:stretch>
              <a:fillRect/>
            </a:stretch>
          </p:blipFill>
          <p:spPr>
            <a:xfrm>
              <a:off x="3276529" y="2334768"/>
              <a:ext cx="5309651" cy="2973915"/>
            </a:xfrm>
            <a:prstGeom prst="rect">
              <a:avLst/>
            </a:prstGeom>
          </p:spPr>
        </p:pic>
        <p:pic>
          <p:nvPicPr>
            <p:cNvPr id="14" name="Picture 13"/>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00303">
              <a:off x="4989100" y="3264889"/>
              <a:ext cx="869600" cy="869600"/>
            </a:xfrm>
            <a:prstGeom prst="rect">
              <a:avLst/>
            </a:prstGeom>
          </p:spPr>
        </p:pic>
      </p:grpSp>
      <p:sp>
        <p:nvSpPr>
          <p:cNvPr id="16" name="Rectangle 15"/>
          <p:cNvSpPr/>
          <p:nvPr/>
        </p:nvSpPr>
        <p:spPr>
          <a:xfrm>
            <a:off x="130113" y="146007"/>
            <a:ext cx="5884607"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685800">
              <a:spcBef>
                <a:spcPct val="0"/>
              </a:spcBef>
              <a:buClr>
                <a:srgbClr val="C00000"/>
              </a:buClr>
              <a:buSzPct val="106000"/>
              <a:defRPr/>
            </a:pPr>
            <a:r>
              <a:rPr lang="en-US" altLang="zh-CN" sz="32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How to write a scientific paper?</a:t>
            </a:r>
          </a:p>
        </p:txBody>
      </p:sp>
      <p:grpSp>
        <p:nvGrpSpPr>
          <p:cNvPr id="2" name="Group 1"/>
          <p:cNvGrpSpPr/>
          <p:nvPr/>
        </p:nvGrpSpPr>
        <p:grpSpPr>
          <a:xfrm>
            <a:off x="566439" y="5766264"/>
            <a:ext cx="11441430" cy="683715"/>
            <a:chOff x="977316" y="5531918"/>
            <a:chExt cx="10740966" cy="683715"/>
          </a:xfrm>
        </p:grpSpPr>
        <p:sp>
          <p:nvSpPr>
            <p:cNvPr id="17" name="Rectangle 16"/>
            <p:cNvSpPr/>
            <p:nvPr/>
          </p:nvSpPr>
          <p:spPr>
            <a:xfrm>
              <a:off x="1701711" y="5769072"/>
              <a:ext cx="2234330" cy="369332"/>
            </a:xfrm>
            <a:prstGeom prst="rect">
              <a:avLst/>
            </a:prstGeom>
          </p:spPr>
          <p:txBody>
            <a:bodyPr wrap="none">
              <a:spAutoFit/>
            </a:bodyPr>
            <a:lstStyle/>
            <a:p>
              <a:pPr algn="just" defTabSz="685800">
                <a:buClr>
                  <a:srgbClr val="C00000"/>
                </a:buClr>
                <a:buSzPct val="116000"/>
                <a:defRPr/>
              </a:pPr>
              <a:r>
                <a:rPr lang="en-US" altLang="ko-KR"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www.agrimetsoft.com</a:t>
              </a:r>
            </a:p>
          </p:txBody>
        </p:sp>
        <p:sp>
          <p:nvSpPr>
            <p:cNvPr id="18" name="Rectangle 17"/>
            <p:cNvSpPr/>
            <p:nvPr/>
          </p:nvSpPr>
          <p:spPr>
            <a:xfrm>
              <a:off x="8385318" y="5802410"/>
              <a:ext cx="3332964" cy="369332"/>
            </a:xfrm>
            <a:prstGeom prst="rect">
              <a:avLst/>
            </a:prstGeom>
          </p:spPr>
          <p:txBody>
            <a:bodyPr wrap="none">
              <a:spAutoFit/>
            </a:bodyPr>
            <a:lstStyle/>
            <a:p>
              <a:pPr algn="just" defTabSz="685800">
                <a:buClr>
                  <a:srgbClr val="C00000"/>
                </a:buClr>
                <a:buSzPct val="116000"/>
                <a:defRPr/>
              </a:pPr>
              <a:r>
                <a:rPr lang="en-US" altLang="ko-KR"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https://youtube.com/AgriMetSoft/</a:t>
              </a:r>
            </a:p>
          </p:txBody>
        </p:sp>
        <p:pic>
          <p:nvPicPr>
            <p:cNvPr id="19" name="Picture 18"/>
            <p:cNvPicPr>
              <a:picLocks noChangeAspect="1"/>
            </p:cNvPicPr>
            <p:nvPr/>
          </p:nvPicPr>
          <p:blipFill>
            <a:blip r:embed="rId13"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74510" y="5531918"/>
              <a:ext cx="1252104" cy="683715"/>
            </a:xfrm>
            <a:prstGeom prst="rect">
              <a:avLst/>
            </a:prstGeom>
          </p:spPr>
        </p:pic>
        <p:pic>
          <p:nvPicPr>
            <p:cNvPr id="20" name="Picture 19"/>
            <p:cNvPicPr>
              <a:picLocks noChangeAspect="1"/>
            </p:cNvPicPr>
            <p:nvPr/>
          </p:nvPicPr>
          <p:blipFill>
            <a:blip r:embed="rId14" cstate="print">
              <a:clrChange>
                <a:clrFrom>
                  <a:srgbClr val="D2D2D2"/>
                </a:clrFrom>
                <a:clrTo>
                  <a:srgbClr val="D2D2D2">
                    <a:alpha val="0"/>
                  </a:srgbClr>
                </a:clrTo>
              </a:clrChange>
              <a:extLst>
                <a:ext uri="{28A0092B-C50C-407E-A947-70E740481C1C}">
                  <a14:useLocalDpi xmlns:a14="http://schemas.microsoft.com/office/drawing/2010/main" val="0"/>
                </a:ext>
              </a:extLst>
            </a:blip>
            <a:stretch>
              <a:fillRect/>
            </a:stretch>
          </p:blipFill>
          <p:spPr>
            <a:xfrm>
              <a:off x="977316" y="5663934"/>
              <a:ext cx="724395" cy="503576"/>
            </a:xfrm>
            <a:prstGeom prst="rect">
              <a:avLst/>
            </a:prstGeom>
          </p:spPr>
        </p:pic>
      </p:grpSp>
      <p:sp>
        <p:nvSpPr>
          <p:cNvPr id="21" name="Rectangle 20"/>
          <p:cNvSpPr/>
          <p:nvPr/>
        </p:nvSpPr>
        <p:spPr>
          <a:xfrm>
            <a:off x="0" y="793387"/>
            <a:ext cx="12145452"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685800">
              <a:spcBef>
                <a:spcPct val="0"/>
              </a:spcBef>
              <a:buClr>
                <a:srgbClr val="C00000"/>
              </a:buClr>
              <a:buSzPct val="106000"/>
              <a:defRPr/>
            </a:pPr>
            <a:r>
              <a:rPr lang="en-US" sz="7000" b="1" dirty="0">
                <a:ln w="0"/>
                <a:solidFill>
                  <a:schemeClr val="bg1"/>
                </a:solidFill>
                <a:effectLst>
                  <a:outerShdw blurRad="38100" dist="19050" dir="2700000" algn="tl" rotWithShape="0">
                    <a:srgbClr val="000000">
                      <a:alpha val="40000"/>
                    </a:srgbClr>
                  </a:outerShdw>
                </a:effectLst>
                <a:latin typeface="Cambria" panose="02040503050406030204" pitchFamily="18" charset="0"/>
                <a:ea typeface="+mj-ea"/>
              </a:rPr>
              <a:t>Open Access</a:t>
            </a:r>
            <a:r>
              <a:rPr lang="en-US" sz="70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 vs. </a:t>
            </a:r>
            <a:r>
              <a:rPr lang="en-US" sz="7000" b="1" dirty="0">
                <a:ln w="0"/>
                <a:solidFill>
                  <a:schemeClr val="bg1"/>
                </a:solidFill>
                <a:effectLst>
                  <a:outerShdw blurRad="38100" dist="19050" dir="2700000" algn="tl" rotWithShape="0">
                    <a:srgbClr val="000000">
                      <a:alpha val="40000"/>
                    </a:srgbClr>
                  </a:outerShdw>
                </a:effectLst>
                <a:latin typeface="Cambria" panose="02040503050406030204" pitchFamily="18" charset="0"/>
                <a:ea typeface="+mj-ea"/>
              </a:rPr>
              <a:t>Subscription</a:t>
            </a:r>
            <a:r>
              <a:rPr lang="en-US" sz="70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 journals</a:t>
            </a:r>
            <a:endParaRPr lang="en-US" altLang="zh-CN" sz="70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endParaRPr>
          </a:p>
        </p:txBody>
      </p:sp>
    </p:spTree>
    <p:extLst>
      <p:ext uri="{BB962C8B-B14F-4D97-AF65-F5344CB8AC3E}">
        <p14:creationId xmlns:p14="http://schemas.microsoft.com/office/powerpoint/2010/main" val="301806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iterate type="lt">
                                    <p:tmPct val="0"/>
                                  </p:iterate>
                                  <p:childTnLst>
                                    <p:animClr clrSpc="rgb" dir="cw">
                                      <p:cBhvr override="childStyle">
                                        <p:cTn id="6" dur="250" autoRev="1" fill="remove"/>
                                        <p:tgtEl>
                                          <p:spTgt spid="21"/>
                                        </p:tgtEl>
                                        <p:attrNameLst>
                                          <p:attrName>style.color</p:attrName>
                                        </p:attrNameLst>
                                      </p:cBhvr>
                                      <p:to>
                                        <a:schemeClr val="bg1"/>
                                      </p:to>
                                    </p:animClr>
                                    <p:animClr clrSpc="rgb" dir="cw">
                                      <p:cBhvr>
                                        <p:cTn id="7" dur="250" autoRev="1" fill="remove"/>
                                        <p:tgtEl>
                                          <p:spTgt spid="21"/>
                                        </p:tgtEl>
                                        <p:attrNameLst>
                                          <p:attrName>fillcolor</p:attrName>
                                        </p:attrNameLst>
                                      </p:cBhvr>
                                      <p:to>
                                        <a:schemeClr val="bg1"/>
                                      </p:to>
                                    </p:animClr>
                                    <p:set>
                                      <p:cBhvr>
                                        <p:cTn id="8" dur="250" autoRev="1" fill="remove"/>
                                        <p:tgtEl>
                                          <p:spTgt spid="21"/>
                                        </p:tgtEl>
                                        <p:attrNameLst>
                                          <p:attrName>fill.type</p:attrName>
                                        </p:attrNameLst>
                                      </p:cBhvr>
                                      <p:to>
                                        <p:strVal val="solid"/>
                                      </p:to>
                                    </p:set>
                                    <p:set>
                                      <p:cBhvr>
                                        <p:cTn id="9" dur="250" autoRev="1" fill="remove"/>
                                        <p:tgtEl>
                                          <p:spTgt spid="21"/>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1" nodeType="clickEffect">
                                  <p:stCondLst>
                                    <p:cond delay="0"/>
                                  </p:stCondLst>
                                  <p:iterate type="lt">
                                    <p:tmPct val="0"/>
                                  </p:iterate>
                                  <p:childTnLst>
                                    <p:animClr clrSpc="hsl" dir="cw">
                                      <p:cBhvr override="childStyle">
                                        <p:cTn id="13" dur="500" fill="hold"/>
                                        <p:tgtEl>
                                          <p:spTgt spid="21"/>
                                        </p:tgtEl>
                                        <p:attrNameLst>
                                          <p:attrName>style.color</p:attrName>
                                        </p:attrNameLst>
                                      </p:cBhvr>
                                      <p:by>
                                        <p:hsl h="7200000" s="0" l="0"/>
                                      </p:by>
                                    </p:animClr>
                                    <p:animClr clrSpc="hsl" dir="cw">
                                      <p:cBhvr>
                                        <p:cTn id="14" dur="500" fill="hold"/>
                                        <p:tgtEl>
                                          <p:spTgt spid="21"/>
                                        </p:tgtEl>
                                        <p:attrNameLst>
                                          <p:attrName>fillcolor</p:attrName>
                                        </p:attrNameLst>
                                      </p:cBhvr>
                                      <p:by>
                                        <p:hsl h="7200000" s="0" l="0"/>
                                      </p:by>
                                    </p:animClr>
                                    <p:animClr clrSpc="hsl" dir="cw">
                                      <p:cBhvr>
                                        <p:cTn id="15" dur="500" fill="hold"/>
                                        <p:tgtEl>
                                          <p:spTgt spid="21"/>
                                        </p:tgtEl>
                                        <p:attrNameLst>
                                          <p:attrName>stroke.color</p:attrName>
                                        </p:attrNameLst>
                                      </p:cBhvr>
                                      <p:by>
                                        <p:hsl h="7200000" s="0" l="0"/>
                                      </p:by>
                                    </p:animClr>
                                    <p:set>
                                      <p:cBhvr>
                                        <p:cTn id="16" dur="500" fill="hold"/>
                                        <p:tgtEl>
                                          <p:spTgt spid="2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3" nodeType="clickEffect">
                                  <p:stCondLst>
                                    <p:cond delay="0"/>
                                  </p:stCondLst>
                                  <p:iterate type="lt">
                                    <p:tmPct val="0"/>
                                  </p:iterate>
                                  <p:childTnLst>
                                    <p:animRot by="120000">
                                      <p:cBhvr>
                                        <p:cTn id="20" dur="100" fill="hold">
                                          <p:stCondLst>
                                            <p:cond delay="0"/>
                                          </p:stCondLst>
                                        </p:cTn>
                                        <p:tgtEl>
                                          <p:spTgt spid="21"/>
                                        </p:tgtEl>
                                        <p:attrNameLst>
                                          <p:attrName>r</p:attrName>
                                        </p:attrNameLst>
                                      </p:cBhvr>
                                    </p:animRot>
                                    <p:animRot by="-240000">
                                      <p:cBhvr>
                                        <p:cTn id="21" dur="200" fill="hold">
                                          <p:stCondLst>
                                            <p:cond delay="200"/>
                                          </p:stCondLst>
                                        </p:cTn>
                                        <p:tgtEl>
                                          <p:spTgt spid="21"/>
                                        </p:tgtEl>
                                        <p:attrNameLst>
                                          <p:attrName>r</p:attrName>
                                        </p:attrNameLst>
                                      </p:cBhvr>
                                    </p:animRot>
                                    <p:animRot by="240000">
                                      <p:cBhvr>
                                        <p:cTn id="22" dur="200" fill="hold">
                                          <p:stCondLst>
                                            <p:cond delay="400"/>
                                          </p:stCondLst>
                                        </p:cTn>
                                        <p:tgtEl>
                                          <p:spTgt spid="21"/>
                                        </p:tgtEl>
                                        <p:attrNameLst>
                                          <p:attrName>r</p:attrName>
                                        </p:attrNameLst>
                                      </p:cBhvr>
                                    </p:animRot>
                                    <p:animRot by="-240000">
                                      <p:cBhvr>
                                        <p:cTn id="23" dur="200" fill="hold">
                                          <p:stCondLst>
                                            <p:cond delay="600"/>
                                          </p:stCondLst>
                                        </p:cTn>
                                        <p:tgtEl>
                                          <p:spTgt spid="21"/>
                                        </p:tgtEl>
                                        <p:attrNameLst>
                                          <p:attrName>r</p:attrName>
                                        </p:attrNameLst>
                                      </p:cBhvr>
                                    </p:animRot>
                                    <p:animRot by="120000">
                                      <p:cBhvr>
                                        <p:cTn id="24" dur="200" fill="hold">
                                          <p:stCondLst>
                                            <p:cond delay="800"/>
                                          </p:stCondLst>
                                        </p:cTn>
                                        <p:tgtEl>
                                          <p:spTgt spid="2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5" presetClass="emph" presetSubtype="0" grpId="4" nodeType="clickEffect">
                                  <p:stCondLst>
                                    <p:cond delay="0"/>
                                  </p:stCondLst>
                                  <p:iterate type="lt">
                                    <p:tmAbs val="25"/>
                                  </p:iterate>
                                  <p:childTnLst>
                                    <p:set>
                                      <p:cBhvr override="childStyle">
                                        <p:cTn id="28"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3" animBg="1"/>
      <p:bldP spid="21" grpId="4"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D79D77D-1FF4-49AD-A79B-2DC751D88A0A}"/>
              </a:ext>
            </a:extLst>
          </p:cNvPr>
          <p:cNvSpPr>
            <a:spLocks noGrp="1" noChangeArrowheads="1"/>
          </p:cNvSpPr>
          <p:nvPr>
            <p:ph type="title"/>
          </p:nvPr>
        </p:nvSpPr>
        <p:spPr>
          <a:xfrm>
            <a:off x="265271" y="124218"/>
            <a:ext cx="7303929" cy="636982"/>
          </a:xfrm>
        </p:spPr>
        <p:txBody>
          <a:bodyPr>
            <a:noAutofit/>
          </a:bodyPr>
          <a:lstStyle/>
          <a:p>
            <a:pPr>
              <a:lnSpc>
                <a:spcPct val="150000"/>
              </a:lnSpc>
              <a:spcBef>
                <a:spcPct val="20000"/>
              </a:spcBef>
              <a:buClr>
                <a:srgbClr val="FF0000"/>
              </a:buClr>
              <a:buSzPct val="120000"/>
            </a:pPr>
            <a:r>
              <a:rPr lang="en-US" altLang="ko-KR" sz="28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What is an “Open Access Journal”?</a:t>
            </a:r>
          </a:p>
        </p:txBody>
      </p:sp>
      <p:pic>
        <p:nvPicPr>
          <p:cNvPr id="4" name="Picture 2" descr="https://upload.wikimedia.org/wikipedia/commons/thumb/7/77/Open_Access_logo_PLoS_transparent.svg/110px-Open_Access_logo_PLoS_transparent.svg.png">
            <a:extLst>
              <a:ext uri="{FF2B5EF4-FFF2-40B4-BE49-F238E27FC236}">
                <a16:creationId xmlns:a16="http://schemas.microsoft.com/office/drawing/2014/main" id="{3289A3B9-A827-42D7-8E5D-1CA06E123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1550" y="124218"/>
            <a:ext cx="515179" cy="805552"/>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FEB081F7-FA88-4038-BAF4-B57CCC2F71E9}"/>
              </a:ext>
            </a:extLst>
          </p:cNvPr>
          <p:cNvSpPr/>
          <p:nvPr/>
        </p:nvSpPr>
        <p:spPr>
          <a:xfrm>
            <a:off x="981797" y="1187370"/>
            <a:ext cx="10849769" cy="1015663"/>
          </a:xfrm>
          <a:prstGeom prst="rect">
            <a:avLst/>
          </a:prstGeom>
        </p:spPr>
        <p:txBody>
          <a:bodyPr vert="horz" lIns="91440" tIns="45720" rIns="91440" bIns="45720" rtlCol="0" anchor="ctr">
            <a:noAutofit/>
          </a:bodyPr>
          <a:lstStyle/>
          <a:p>
            <a:pPr defTabSz="685800" latinLnBrk="0">
              <a:spcBef>
                <a:spcPct val="20000"/>
              </a:spcBef>
              <a:buClr>
                <a:srgbClr val="FF0000"/>
              </a:buClr>
              <a:buSzPct val="120000"/>
            </a:pPr>
            <a:r>
              <a:rPr lang="en-US" sz="2800" dirty="0">
                <a:solidFill>
                  <a:srgbClr val="002060"/>
                </a:solidFill>
                <a:latin typeface="Comic Sans MS (Body)"/>
                <a:ea typeface="+mj-ea"/>
                <a:cs typeface="Times New Roman" panose="02020603050405020304" pitchFamily="18" charset="0"/>
              </a:rPr>
              <a:t>Open access (</a:t>
            </a:r>
            <a:r>
              <a:rPr lang="en-US" sz="2800" dirty="0">
                <a:solidFill>
                  <a:srgbClr val="C00000"/>
                </a:solidFill>
                <a:effectLst>
                  <a:outerShdw blurRad="38100" dist="38100" dir="2700000" algn="tl">
                    <a:srgbClr val="000000">
                      <a:alpha val="43137"/>
                    </a:srgbClr>
                  </a:outerShdw>
                </a:effectLst>
                <a:latin typeface="Comic Sans MS (Body)"/>
                <a:ea typeface="+mj-ea"/>
                <a:cs typeface="Times New Roman" panose="02020603050405020304" pitchFamily="18" charset="0"/>
              </a:rPr>
              <a:t>OA</a:t>
            </a:r>
            <a:r>
              <a:rPr lang="en-US" sz="2800" dirty="0">
                <a:solidFill>
                  <a:srgbClr val="002060"/>
                </a:solidFill>
                <a:latin typeface="Comic Sans MS (Body)"/>
                <a:ea typeface="+mj-ea"/>
                <a:cs typeface="Times New Roman" panose="02020603050405020304" pitchFamily="18" charset="0"/>
              </a:rPr>
              <a:t>) is a set of principles that research outcomes are published online, free of access charges or other barriers.</a:t>
            </a:r>
          </a:p>
        </p:txBody>
      </p:sp>
      <p:pic>
        <p:nvPicPr>
          <p:cNvPr id="49" name="Graphic 48" descr="Books">
            <a:extLst>
              <a:ext uri="{FF2B5EF4-FFF2-40B4-BE49-F238E27FC236}">
                <a16:creationId xmlns:a16="http://schemas.microsoft.com/office/drawing/2014/main" id="{9FA2B956-C008-4965-A121-8B6581A853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271" y="1307225"/>
            <a:ext cx="811689" cy="811689"/>
          </a:xfrm>
          <a:prstGeom prst="rect">
            <a:avLst/>
          </a:prstGeom>
        </p:spPr>
      </p:pic>
      <p:pic>
        <p:nvPicPr>
          <p:cNvPr id="53" name="Picture 52">
            <a:extLst>
              <a:ext uri="{FF2B5EF4-FFF2-40B4-BE49-F238E27FC236}">
                <a16:creationId xmlns:a16="http://schemas.microsoft.com/office/drawing/2014/main" id="{4C7C3502-8D58-4D5B-9C1C-3548D5121C51}"/>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8153"/>
          <a:stretch/>
        </p:blipFill>
        <p:spPr>
          <a:xfrm>
            <a:off x="9117259" y="4678680"/>
            <a:ext cx="3007924" cy="2179320"/>
          </a:xfrm>
          <a:prstGeom prst="rect">
            <a:avLst/>
          </a:prstGeom>
        </p:spPr>
      </p:pic>
      <p:grpSp>
        <p:nvGrpSpPr>
          <p:cNvPr id="77" name="Group 76">
            <a:extLst>
              <a:ext uri="{FF2B5EF4-FFF2-40B4-BE49-F238E27FC236}">
                <a16:creationId xmlns:a16="http://schemas.microsoft.com/office/drawing/2014/main" id="{1F952729-D6B9-469E-9D2A-CD67DAF5536E}"/>
              </a:ext>
            </a:extLst>
          </p:cNvPr>
          <p:cNvGrpSpPr/>
          <p:nvPr/>
        </p:nvGrpSpPr>
        <p:grpSpPr>
          <a:xfrm>
            <a:off x="3074742" y="2909679"/>
            <a:ext cx="3166850" cy="3040640"/>
            <a:chOff x="2682240" y="3134360"/>
            <a:chExt cx="3166850" cy="3040640"/>
          </a:xfrm>
        </p:grpSpPr>
        <p:pic>
          <p:nvPicPr>
            <p:cNvPr id="67" name="Picture 66">
              <a:extLst>
                <a:ext uri="{FF2B5EF4-FFF2-40B4-BE49-F238E27FC236}">
                  <a16:creationId xmlns:a16="http://schemas.microsoft.com/office/drawing/2014/main" id="{4BBF6B51-1641-4926-861F-ED9DA6FCC093}"/>
                </a:ext>
              </a:extLst>
            </p:cNvPr>
            <p:cNvPicPr>
              <a:picLocks noChangeAspect="1"/>
            </p:cNvPicPr>
            <p:nvPr/>
          </p:nvPicPr>
          <p:blipFill rotWithShape="1">
            <a:blip r:embed="rId7">
              <a:clrChange>
                <a:clrFrom>
                  <a:srgbClr val="FDFDFD"/>
                </a:clrFrom>
                <a:clrTo>
                  <a:srgbClr val="FDFDFD">
                    <a:alpha val="0"/>
                  </a:srgbClr>
                </a:clrTo>
              </a:clrChange>
              <a:extLst>
                <a:ext uri="{28A0092B-C50C-407E-A947-70E740481C1C}">
                  <a14:useLocalDpi xmlns:a14="http://schemas.microsoft.com/office/drawing/2010/main" val="0"/>
                </a:ext>
              </a:extLst>
            </a:blip>
            <a:srcRect l="11499" t="7159" r="11359" b="6085"/>
            <a:stretch/>
          </p:blipFill>
          <p:spPr>
            <a:xfrm>
              <a:off x="2682240" y="3134360"/>
              <a:ext cx="1623435" cy="1833880"/>
            </a:xfrm>
            <a:prstGeom prst="rect">
              <a:avLst/>
            </a:prstGeom>
          </p:spPr>
        </p:pic>
        <p:pic>
          <p:nvPicPr>
            <p:cNvPr id="76" name="Picture 75">
              <a:extLst>
                <a:ext uri="{FF2B5EF4-FFF2-40B4-BE49-F238E27FC236}">
                  <a16:creationId xmlns:a16="http://schemas.microsoft.com/office/drawing/2014/main" id="{4DA3A90D-310B-4148-B0D4-5D6483AF1021}"/>
                </a:ext>
              </a:extLst>
            </p:cNvPr>
            <p:cNvPicPr>
              <a:picLocks noChangeAspect="1"/>
            </p:cNvPicPr>
            <p:nvPr/>
          </p:nvPicPr>
          <p:blipFill>
            <a:blip r:embed="rId8">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3391640" y="4317625"/>
              <a:ext cx="2457450" cy="1857375"/>
            </a:xfrm>
            <a:prstGeom prst="rect">
              <a:avLst/>
            </a:prstGeom>
          </p:spPr>
        </p:pic>
      </p:grpSp>
      <p:pic>
        <p:nvPicPr>
          <p:cNvPr id="79" name="Picture 78">
            <a:extLst>
              <a:ext uri="{FF2B5EF4-FFF2-40B4-BE49-F238E27FC236}">
                <a16:creationId xmlns:a16="http://schemas.microsoft.com/office/drawing/2014/main" id="{378DFF60-CE7B-42A3-BAE3-5D7DA5306EEC}"/>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7234" y="3445163"/>
            <a:ext cx="2400377" cy="2368514"/>
          </a:xfrm>
          <a:prstGeom prst="rect">
            <a:avLst/>
          </a:prstGeom>
        </p:spPr>
      </p:pic>
      <p:pic>
        <p:nvPicPr>
          <p:cNvPr id="81" name="Picture 80">
            <a:extLst>
              <a:ext uri="{FF2B5EF4-FFF2-40B4-BE49-F238E27FC236}">
                <a16:creationId xmlns:a16="http://schemas.microsoft.com/office/drawing/2014/main" id="{1382FD4A-03CF-4E36-9C55-715E5DAD0D0D}"/>
              </a:ext>
            </a:extLst>
          </p:cNvPr>
          <p:cNvPicPr>
            <a:picLocks noChangeAspect="1"/>
          </p:cNvPicPr>
          <p:nvPr/>
        </p:nvPicPr>
        <p:blipFill rotWithShape="1">
          <a:blip r:embed="rId10">
            <a:clrChange>
              <a:clrFrom>
                <a:srgbClr val="E9EAEF"/>
              </a:clrFrom>
              <a:clrTo>
                <a:srgbClr val="E9EAEF">
                  <a:alpha val="0"/>
                </a:srgbClr>
              </a:clrTo>
            </a:clrChange>
            <a:extLst>
              <a:ext uri="{28A0092B-C50C-407E-A947-70E740481C1C}">
                <a14:useLocalDpi xmlns:a14="http://schemas.microsoft.com/office/drawing/2010/main" val="0"/>
              </a:ext>
            </a:extLst>
          </a:blip>
          <a:srcRect r="17042"/>
          <a:stretch/>
        </p:blipFill>
        <p:spPr>
          <a:xfrm>
            <a:off x="4486141" y="3907155"/>
            <a:ext cx="2457451" cy="1543050"/>
          </a:xfrm>
          <a:prstGeom prst="rect">
            <a:avLst/>
          </a:prstGeom>
        </p:spPr>
      </p:pic>
      <p:pic>
        <p:nvPicPr>
          <p:cNvPr id="85" name="Picture 84">
            <a:extLst>
              <a:ext uri="{FF2B5EF4-FFF2-40B4-BE49-F238E27FC236}">
                <a16:creationId xmlns:a16="http://schemas.microsoft.com/office/drawing/2014/main" id="{399B7789-F88C-42A9-BC34-DDEA9AF91A4D}"/>
              </a:ext>
            </a:extLst>
          </p:cNvPr>
          <p:cNvPicPr>
            <a:picLocks noChangeAspect="1"/>
          </p:cNvPicPr>
          <p:nvPr/>
        </p:nvPicPr>
        <p:blipFill rotWithShape="1">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rcRect l="4943" t="4996" b="5230"/>
          <a:stretch/>
        </p:blipFill>
        <p:spPr>
          <a:xfrm>
            <a:off x="4070804" y="3138383"/>
            <a:ext cx="2862260" cy="2540052"/>
          </a:xfrm>
          <a:prstGeom prst="rect">
            <a:avLst/>
          </a:prstGeom>
        </p:spPr>
      </p:pic>
      <p:pic>
        <p:nvPicPr>
          <p:cNvPr id="87" name="Picture 86">
            <a:extLst>
              <a:ext uri="{FF2B5EF4-FFF2-40B4-BE49-F238E27FC236}">
                <a16:creationId xmlns:a16="http://schemas.microsoft.com/office/drawing/2014/main" id="{0917DBE1-0C6F-4FEC-B61B-34C9427D577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21937" y="2870345"/>
            <a:ext cx="2683219" cy="2932821"/>
          </a:xfrm>
          <a:prstGeom prst="rect">
            <a:avLst/>
          </a:prstGeom>
        </p:spPr>
      </p:pic>
      <p:pic>
        <p:nvPicPr>
          <p:cNvPr id="93" name="Picture 92">
            <a:extLst>
              <a:ext uri="{FF2B5EF4-FFF2-40B4-BE49-F238E27FC236}">
                <a16:creationId xmlns:a16="http://schemas.microsoft.com/office/drawing/2014/main" id="{C109FFB0-E5B3-42BC-A35B-06221C571E3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29729" y="3564053"/>
            <a:ext cx="3268095" cy="2174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5" name="Picture 94">
            <a:extLst>
              <a:ext uri="{FF2B5EF4-FFF2-40B4-BE49-F238E27FC236}">
                <a16:creationId xmlns:a16="http://schemas.microsoft.com/office/drawing/2014/main" id="{78FC446D-C09C-4AD4-A736-494FFEE2208D}"/>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9389" y="2857043"/>
            <a:ext cx="3274934" cy="2179320"/>
          </a:xfrm>
          <a:prstGeom prst="rect">
            <a:avLst/>
          </a:prstGeom>
        </p:spPr>
      </p:pic>
      <p:sp>
        <p:nvSpPr>
          <p:cNvPr id="2" name="TextBox 1">
            <a:extLst>
              <a:ext uri="{FF2B5EF4-FFF2-40B4-BE49-F238E27FC236}">
                <a16:creationId xmlns:a16="http://schemas.microsoft.com/office/drawing/2014/main" id="{64BDDB6D-3713-4E15-8222-DB17CD9BC252}"/>
              </a:ext>
            </a:extLst>
          </p:cNvPr>
          <p:cNvSpPr txBox="1"/>
          <p:nvPr/>
        </p:nvSpPr>
        <p:spPr>
          <a:xfrm>
            <a:off x="11731872" y="6292612"/>
            <a:ext cx="588169"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38976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lt">
                                    <p:tmPct val="12000"/>
                                  </p:iterate>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nodeType="clickEffect">
                                  <p:stCondLst>
                                    <p:cond delay="0"/>
                                  </p:stCondLst>
                                  <p:childTnLst>
                                    <p:animEffect transition="out" filter="barn(inVertical)">
                                      <p:cBhvr>
                                        <p:cTn id="23" dur="500"/>
                                        <p:tgtEl>
                                          <p:spTgt spid="77"/>
                                        </p:tgtEl>
                                      </p:cBhvr>
                                    </p:animEffect>
                                    <p:set>
                                      <p:cBhvr>
                                        <p:cTn id="24" dur="1" fill="hold">
                                          <p:stCondLst>
                                            <p:cond delay="499"/>
                                          </p:stCondLst>
                                        </p:cTn>
                                        <p:tgtEl>
                                          <p:spTgt spid="7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1000"/>
                                        <p:tgtEl>
                                          <p:spTgt spid="79"/>
                                        </p:tgtEl>
                                      </p:cBhvr>
                                    </p:animEffect>
                                    <p:anim calcmode="lin" valueType="num">
                                      <p:cBhvr>
                                        <p:cTn id="30" dur="1000" fill="hold"/>
                                        <p:tgtEl>
                                          <p:spTgt spid="79"/>
                                        </p:tgtEl>
                                        <p:attrNameLst>
                                          <p:attrName>ppt_x</p:attrName>
                                        </p:attrNameLst>
                                      </p:cBhvr>
                                      <p:tavLst>
                                        <p:tav tm="0">
                                          <p:val>
                                            <p:strVal val="#ppt_x"/>
                                          </p:val>
                                        </p:tav>
                                        <p:tav tm="100000">
                                          <p:val>
                                            <p:strVal val="#ppt_x"/>
                                          </p:val>
                                        </p:tav>
                                      </p:tavLst>
                                    </p:anim>
                                    <p:anim calcmode="lin" valueType="num">
                                      <p:cBhvr>
                                        <p:cTn id="3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79"/>
                                        </p:tgtEl>
                                        <p:attrNameLst>
                                          <p:attrName>ppt_w</p:attrName>
                                        </p:attrNameLst>
                                      </p:cBhvr>
                                      <p:tavLst>
                                        <p:tav tm="0">
                                          <p:val>
                                            <p:strVal val="ppt_w"/>
                                          </p:val>
                                        </p:tav>
                                        <p:tav tm="100000">
                                          <p:val>
                                            <p:fltVal val="0"/>
                                          </p:val>
                                        </p:tav>
                                      </p:tavLst>
                                    </p:anim>
                                    <p:anim calcmode="lin" valueType="num">
                                      <p:cBhvr>
                                        <p:cTn id="36" dur="500"/>
                                        <p:tgtEl>
                                          <p:spTgt spid="79"/>
                                        </p:tgtEl>
                                        <p:attrNameLst>
                                          <p:attrName>ppt_h</p:attrName>
                                        </p:attrNameLst>
                                      </p:cBhvr>
                                      <p:tavLst>
                                        <p:tav tm="0">
                                          <p:val>
                                            <p:strVal val="ppt_h"/>
                                          </p:val>
                                        </p:tav>
                                        <p:tav tm="100000">
                                          <p:val>
                                            <p:fltVal val="0"/>
                                          </p:val>
                                        </p:tav>
                                      </p:tavLst>
                                    </p:anim>
                                    <p:animEffect transition="out" filter="fade">
                                      <p:cBhvr>
                                        <p:cTn id="37" dur="500"/>
                                        <p:tgtEl>
                                          <p:spTgt spid="79"/>
                                        </p:tgtEl>
                                      </p:cBhvr>
                                    </p:animEffect>
                                    <p:set>
                                      <p:cBhvr>
                                        <p:cTn id="38" dur="1" fill="hold">
                                          <p:stCondLst>
                                            <p:cond delay="499"/>
                                          </p:stCondLst>
                                        </p:cTn>
                                        <p:tgtEl>
                                          <p:spTgt spid="7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1000"/>
                                        <p:tgtEl>
                                          <p:spTgt spid="81"/>
                                        </p:tgtEl>
                                      </p:cBhvr>
                                    </p:animEffect>
                                    <p:anim calcmode="lin" valueType="num">
                                      <p:cBhvr>
                                        <p:cTn id="44" dur="1000" fill="hold"/>
                                        <p:tgtEl>
                                          <p:spTgt spid="81"/>
                                        </p:tgtEl>
                                        <p:attrNameLst>
                                          <p:attrName>ppt_x</p:attrName>
                                        </p:attrNameLst>
                                      </p:cBhvr>
                                      <p:tavLst>
                                        <p:tav tm="0">
                                          <p:val>
                                            <p:strVal val="#ppt_x"/>
                                          </p:val>
                                        </p:tav>
                                        <p:tav tm="100000">
                                          <p:val>
                                            <p:strVal val="#ppt_x"/>
                                          </p:val>
                                        </p:tav>
                                      </p:tavLst>
                                    </p:anim>
                                    <p:anim calcmode="lin" valueType="num">
                                      <p:cBhvr>
                                        <p:cTn id="45"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xit" presetSubtype="0" fill="hold" nodeType="clickEffect">
                                  <p:stCondLst>
                                    <p:cond delay="0"/>
                                  </p:stCondLst>
                                  <p:childTnLst>
                                    <p:animEffect transition="out" filter="fade">
                                      <p:cBhvr>
                                        <p:cTn id="49" dur="1000"/>
                                        <p:tgtEl>
                                          <p:spTgt spid="81"/>
                                        </p:tgtEl>
                                      </p:cBhvr>
                                    </p:animEffect>
                                    <p:anim calcmode="lin" valueType="num">
                                      <p:cBhvr>
                                        <p:cTn id="50" dur="1000"/>
                                        <p:tgtEl>
                                          <p:spTgt spid="81"/>
                                        </p:tgtEl>
                                        <p:attrNameLst>
                                          <p:attrName>ppt_x</p:attrName>
                                        </p:attrNameLst>
                                      </p:cBhvr>
                                      <p:tavLst>
                                        <p:tav tm="0">
                                          <p:val>
                                            <p:strVal val="ppt_x"/>
                                          </p:val>
                                        </p:tav>
                                        <p:tav tm="100000">
                                          <p:val>
                                            <p:strVal val="ppt_x"/>
                                          </p:val>
                                        </p:tav>
                                      </p:tavLst>
                                    </p:anim>
                                    <p:anim calcmode="lin" valueType="num">
                                      <p:cBhvr>
                                        <p:cTn id="51" dur="1000"/>
                                        <p:tgtEl>
                                          <p:spTgt spid="81"/>
                                        </p:tgtEl>
                                        <p:attrNameLst>
                                          <p:attrName>ppt_y</p:attrName>
                                        </p:attrNameLst>
                                      </p:cBhvr>
                                      <p:tavLst>
                                        <p:tav tm="0">
                                          <p:val>
                                            <p:strVal val="ppt_y"/>
                                          </p:val>
                                        </p:tav>
                                        <p:tav tm="100000">
                                          <p:val>
                                            <p:strVal val="ppt_y-.1"/>
                                          </p:val>
                                        </p:tav>
                                      </p:tavLst>
                                    </p:anim>
                                    <p:set>
                                      <p:cBhvr>
                                        <p:cTn id="52" dur="1" fill="hold">
                                          <p:stCondLst>
                                            <p:cond delay="999"/>
                                          </p:stCondLst>
                                        </p:cTn>
                                        <p:tgtEl>
                                          <p:spTgt spid="8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down)">
                                      <p:cBhvr>
                                        <p:cTn id="57" dur="500"/>
                                        <p:tgtEl>
                                          <p:spTgt spid="8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nodeType="clickEffect">
                                  <p:stCondLst>
                                    <p:cond delay="0"/>
                                  </p:stCondLst>
                                  <p:childTnLst>
                                    <p:anim calcmode="lin" valueType="num">
                                      <p:cBhvr>
                                        <p:cTn id="61" dur="500"/>
                                        <p:tgtEl>
                                          <p:spTgt spid="85"/>
                                        </p:tgtEl>
                                        <p:attrNameLst>
                                          <p:attrName>ppt_w</p:attrName>
                                        </p:attrNameLst>
                                      </p:cBhvr>
                                      <p:tavLst>
                                        <p:tav tm="0">
                                          <p:val>
                                            <p:strVal val="ppt_w"/>
                                          </p:val>
                                        </p:tav>
                                        <p:tav tm="100000">
                                          <p:val>
                                            <p:fltVal val="0"/>
                                          </p:val>
                                        </p:tav>
                                      </p:tavLst>
                                    </p:anim>
                                    <p:anim calcmode="lin" valueType="num">
                                      <p:cBhvr>
                                        <p:cTn id="62" dur="500"/>
                                        <p:tgtEl>
                                          <p:spTgt spid="85"/>
                                        </p:tgtEl>
                                        <p:attrNameLst>
                                          <p:attrName>ppt_h</p:attrName>
                                        </p:attrNameLst>
                                      </p:cBhvr>
                                      <p:tavLst>
                                        <p:tav tm="0">
                                          <p:val>
                                            <p:strVal val="ppt_h"/>
                                          </p:val>
                                        </p:tav>
                                        <p:tav tm="100000">
                                          <p:val>
                                            <p:fltVal val="0"/>
                                          </p:val>
                                        </p:tav>
                                      </p:tavLst>
                                    </p:anim>
                                    <p:animEffect transition="out" filter="fade">
                                      <p:cBhvr>
                                        <p:cTn id="63" dur="500"/>
                                        <p:tgtEl>
                                          <p:spTgt spid="85"/>
                                        </p:tgtEl>
                                      </p:cBhvr>
                                    </p:animEffect>
                                    <p:set>
                                      <p:cBhvr>
                                        <p:cTn id="64" dur="1" fill="hold">
                                          <p:stCondLst>
                                            <p:cond delay="499"/>
                                          </p:stCondLst>
                                        </p:cTn>
                                        <p:tgtEl>
                                          <p:spTgt spid="8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barn(inVertical)">
                                      <p:cBhvr>
                                        <p:cTn id="69" dur="500"/>
                                        <p:tgtEl>
                                          <p:spTgt spid="87"/>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xit" presetSubtype="0" fill="hold" nodeType="clickEffect">
                                  <p:stCondLst>
                                    <p:cond delay="0"/>
                                  </p:stCondLst>
                                  <p:childTnLst>
                                    <p:animEffect transition="out" filter="fade">
                                      <p:cBhvr>
                                        <p:cTn id="73" dur="1000"/>
                                        <p:tgtEl>
                                          <p:spTgt spid="87"/>
                                        </p:tgtEl>
                                      </p:cBhvr>
                                    </p:animEffect>
                                    <p:anim calcmode="lin" valueType="num">
                                      <p:cBhvr>
                                        <p:cTn id="74" dur="1000"/>
                                        <p:tgtEl>
                                          <p:spTgt spid="87"/>
                                        </p:tgtEl>
                                        <p:attrNameLst>
                                          <p:attrName>ppt_x</p:attrName>
                                        </p:attrNameLst>
                                      </p:cBhvr>
                                      <p:tavLst>
                                        <p:tav tm="0">
                                          <p:val>
                                            <p:strVal val="ppt_x"/>
                                          </p:val>
                                        </p:tav>
                                        <p:tav tm="100000">
                                          <p:val>
                                            <p:strVal val="ppt_x"/>
                                          </p:val>
                                        </p:tav>
                                      </p:tavLst>
                                    </p:anim>
                                    <p:anim calcmode="lin" valueType="num">
                                      <p:cBhvr>
                                        <p:cTn id="75" dur="1000"/>
                                        <p:tgtEl>
                                          <p:spTgt spid="87"/>
                                        </p:tgtEl>
                                        <p:attrNameLst>
                                          <p:attrName>ppt_y</p:attrName>
                                        </p:attrNameLst>
                                      </p:cBhvr>
                                      <p:tavLst>
                                        <p:tav tm="0">
                                          <p:val>
                                            <p:strVal val="ppt_y"/>
                                          </p:val>
                                        </p:tav>
                                        <p:tav tm="100000">
                                          <p:val>
                                            <p:strVal val="ppt_y-.1"/>
                                          </p:val>
                                        </p:tav>
                                      </p:tavLst>
                                    </p:anim>
                                    <p:set>
                                      <p:cBhvr>
                                        <p:cTn id="76" dur="1" fill="hold">
                                          <p:stCondLst>
                                            <p:cond delay="999"/>
                                          </p:stCondLst>
                                        </p:cTn>
                                        <p:tgtEl>
                                          <p:spTgt spid="8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fade">
                                      <p:cBhvr>
                                        <p:cTn id="81" dur="1000"/>
                                        <p:tgtEl>
                                          <p:spTgt spid="93"/>
                                        </p:tgtEl>
                                      </p:cBhvr>
                                    </p:animEffect>
                                    <p:anim calcmode="lin" valueType="num">
                                      <p:cBhvr>
                                        <p:cTn id="82" dur="1000" fill="hold"/>
                                        <p:tgtEl>
                                          <p:spTgt spid="93"/>
                                        </p:tgtEl>
                                        <p:attrNameLst>
                                          <p:attrName>ppt_x</p:attrName>
                                        </p:attrNameLst>
                                      </p:cBhvr>
                                      <p:tavLst>
                                        <p:tav tm="0">
                                          <p:val>
                                            <p:strVal val="#ppt_x"/>
                                          </p:val>
                                        </p:tav>
                                        <p:tav tm="100000">
                                          <p:val>
                                            <p:strVal val="#ppt_x"/>
                                          </p:val>
                                        </p:tav>
                                      </p:tavLst>
                                    </p:anim>
                                    <p:anim calcmode="lin" valueType="num">
                                      <p:cBhvr>
                                        <p:cTn id="83"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xit" presetSubtype="0" fill="hold" nodeType="clickEffect">
                                  <p:stCondLst>
                                    <p:cond delay="0"/>
                                  </p:stCondLst>
                                  <p:childTnLst>
                                    <p:animEffect transition="out" filter="fade">
                                      <p:cBhvr>
                                        <p:cTn id="87" dur="1000"/>
                                        <p:tgtEl>
                                          <p:spTgt spid="93"/>
                                        </p:tgtEl>
                                      </p:cBhvr>
                                    </p:animEffect>
                                    <p:anim calcmode="lin" valueType="num">
                                      <p:cBhvr>
                                        <p:cTn id="88" dur="1000"/>
                                        <p:tgtEl>
                                          <p:spTgt spid="93"/>
                                        </p:tgtEl>
                                        <p:attrNameLst>
                                          <p:attrName>ppt_x</p:attrName>
                                        </p:attrNameLst>
                                      </p:cBhvr>
                                      <p:tavLst>
                                        <p:tav tm="0">
                                          <p:val>
                                            <p:strVal val="ppt_x"/>
                                          </p:val>
                                        </p:tav>
                                        <p:tav tm="100000">
                                          <p:val>
                                            <p:strVal val="ppt_x"/>
                                          </p:val>
                                        </p:tav>
                                      </p:tavLst>
                                    </p:anim>
                                    <p:anim calcmode="lin" valueType="num">
                                      <p:cBhvr>
                                        <p:cTn id="89" dur="1000"/>
                                        <p:tgtEl>
                                          <p:spTgt spid="93"/>
                                        </p:tgtEl>
                                        <p:attrNameLst>
                                          <p:attrName>ppt_y</p:attrName>
                                        </p:attrNameLst>
                                      </p:cBhvr>
                                      <p:tavLst>
                                        <p:tav tm="0">
                                          <p:val>
                                            <p:strVal val="ppt_y"/>
                                          </p:val>
                                        </p:tav>
                                        <p:tav tm="100000">
                                          <p:val>
                                            <p:strVal val="ppt_y+.1"/>
                                          </p:val>
                                        </p:tav>
                                      </p:tavLst>
                                    </p:anim>
                                    <p:set>
                                      <p:cBhvr>
                                        <p:cTn id="90" dur="1" fill="hold">
                                          <p:stCondLst>
                                            <p:cond delay="999"/>
                                          </p:stCondLst>
                                        </p:cTn>
                                        <p:tgtEl>
                                          <p:spTgt spid="9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fade">
                                      <p:cBhvr>
                                        <p:cTn id="95" dur="1000"/>
                                        <p:tgtEl>
                                          <p:spTgt spid="95"/>
                                        </p:tgtEl>
                                      </p:cBhvr>
                                    </p:animEffect>
                                    <p:anim calcmode="lin" valueType="num">
                                      <p:cBhvr>
                                        <p:cTn id="96" dur="1000" fill="hold"/>
                                        <p:tgtEl>
                                          <p:spTgt spid="95"/>
                                        </p:tgtEl>
                                        <p:attrNameLst>
                                          <p:attrName>ppt_x</p:attrName>
                                        </p:attrNameLst>
                                      </p:cBhvr>
                                      <p:tavLst>
                                        <p:tav tm="0">
                                          <p:val>
                                            <p:strVal val="#ppt_x"/>
                                          </p:val>
                                        </p:tav>
                                        <p:tav tm="100000">
                                          <p:val>
                                            <p:strVal val="#ppt_x"/>
                                          </p:val>
                                        </p:tav>
                                      </p:tavLst>
                                    </p:anim>
                                    <p:anim calcmode="lin" valueType="num">
                                      <p:cBhvr>
                                        <p:cTn id="97"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D79D77D-1FF4-49AD-A79B-2DC751D88A0A}"/>
              </a:ext>
            </a:extLst>
          </p:cNvPr>
          <p:cNvSpPr>
            <a:spLocks noGrp="1" noChangeArrowheads="1"/>
          </p:cNvSpPr>
          <p:nvPr>
            <p:ph type="title"/>
          </p:nvPr>
        </p:nvSpPr>
        <p:spPr>
          <a:xfrm>
            <a:off x="133190" y="114489"/>
            <a:ext cx="7303929" cy="636982"/>
          </a:xfrm>
        </p:spPr>
        <p:txBody>
          <a:bodyPr>
            <a:noAutofit/>
          </a:bodyPr>
          <a:lstStyle/>
          <a:p>
            <a:pPr>
              <a:lnSpc>
                <a:spcPct val="150000"/>
              </a:lnSpc>
              <a:spcBef>
                <a:spcPct val="20000"/>
              </a:spcBef>
              <a:buClr>
                <a:srgbClr val="FF0000"/>
              </a:buClr>
              <a:buSzPct val="120000"/>
            </a:pPr>
            <a:r>
              <a:rPr lang="en-US" altLang="ko-KR" sz="28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What is an “Open Access Journal”?</a:t>
            </a:r>
          </a:p>
        </p:txBody>
      </p:sp>
      <p:pic>
        <p:nvPicPr>
          <p:cNvPr id="4" name="Picture 2" descr="https://upload.wikimedia.org/wikipedia/commons/thumb/7/77/Open_Access_logo_PLoS_transparent.svg/110px-Open_Access_logo_PLoS_transparent.svg.png">
            <a:extLst>
              <a:ext uri="{FF2B5EF4-FFF2-40B4-BE49-F238E27FC236}">
                <a16:creationId xmlns:a16="http://schemas.microsoft.com/office/drawing/2014/main" id="{3289A3B9-A827-42D7-8E5D-1CA06E123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1470" y="6105681"/>
            <a:ext cx="469371" cy="733926"/>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065C03D-F478-40CA-8780-A0ACD19928DC}"/>
              </a:ext>
            </a:extLst>
          </p:cNvPr>
          <p:cNvSpPr/>
          <p:nvPr/>
        </p:nvSpPr>
        <p:spPr>
          <a:xfrm>
            <a:off x="479439" y="1189987"/>
            <a:ext cx="10637739" cy="465320"/>
          </a:xfrm>
          <a:prstGeom prst="rect">
            <a:avLst/>
          </a:prstGeom>
        </p:spPr>
        <p:txBody>
          <a:bodyPr wrap="square">
            <a:spAutoFit/>
          </a:bodyPr>
          <a:lstStyle/>
          <a:p>
            <a:pPr algn="just" fontAlgn="base">
              <a:lnSpc>
                <a:spcPct val="107000"/>
              </a:lnSpc>
              <a:spcAft>
                <a:spcPts val="800"/>
              </a:spcAft>
            </a:pPr>
            <a:r>
              <a:rPr lang="en-US" sz="2400" kern="1800" dirty="0">
                <a:solidFill>
                  <a:srgbClr val="FF0000"/>
                </a:solidFill>
                <a:latin typeface="Comic Sans MS" panose="030F0702030302020204" pitchFamily="66" charset="0"/>
                <a:ea typeface="Times New Roman" panose="02020603050405020304" pitchFamily="18" charset="0"/>
                <a:cs typeface="Arial" panose="020B0604020202020204" pitchFamily="34" charset="0"/>
                <a:sym typeface="Webdings" panose="05030102010509060703" pitchFamily="18" charset="2"/>
              </a:rPr>
              <a:t></a:t>
            </a:r>
            <a:r>
              <a:rPr lang="en-US" sz="2400" b="1" kern="1800"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cs typeface="Arial" panose="020B0604020202020204" pitchFamily="34" charset="0"/>
              </a:rPr>
              <a:t>OA</a:t>
            </a:r>
            <a:r>
              <a:rPr lang="en-US" sz="2400" kern="1800" dirty="0">
                <a:latin typeface="Comic Sans MS" panose="030F0702030302020204" pitchFamily="66" charset="0"/>
                <a:ea typeface="Times New Roman" panose="02020603050405020304" pitchFamily="18" charset="0"/>
                <a:cs typeface="Arial" panose="020B0604020202020204" pitchFamily="34" charset="0"/>
              </a:rPr>
              <a:t> articles funded by payments for publishing made by:</a:t>
            </a:r>
            <a:endParaRPr lang="en-US" sz="2000" dirty="0">
              <a:effectLst/>
              <a:latin typeface="Comic Sans MS" panose="030F0702030302020204" pitchFamily="66" charset="0"/>
              <a:ea typeface="Malgun Gothic" panose="020B0503020000020004" pitchFamily="34" charset="-127"/>
              <a:cs typeface="Arial" panose="020B0604020202020204" pitchFamily="34" charset="0"/>
            </a:endParaRPr>
          </a:p>
        </p:txBody>
      </p:sp>
      <p:pic>
        <p:nvPicPr>
          <p:cNvPr id="8" name="Picture 7">
            <a:extLst>
              <a:ext uri="{FF2B5EF4-FFF2-40B4-BE49-F238E27FC236}">
                <a16:creationId xmlns:a16="http://schemas.microsoft.com/office/drawing/2014/main" id="{E630322A-8457-41BF-8369-5E10C99DDD19}"/>
              </a:ext>
            </a:extLst>
          </p:cNvPr>
          <p:cNvPicPr>
            <a:picLocks noChangeAspect="1"/>
          </p:cNvPicPr>
          <p:nvPr/>
        </p:nvPicPr>
        <p:blipFill>
          <a:blip r:embed="rId4">
            <a:clrChange>
              <a:clrFrom>
                <a:srgbClr val="E0F7FF"/>
              </a:clrFrom>
              <a:clrTo>
                <a:srgbClr val="E0F7FF">
                  <a:alpha val="0"/>
                </a:srgbClr>
              </a:clrTo>
            </a:clrChange>
            <a:extLst>
              <a:ext uri="{28A0092B-C50C-407E-A947-70E740481C1C}">
                <a14:useLocalDpi xmlns:a14="http://schemas.microsoft.com/office/drawing/2010/main" val="0"/>
              </a:ext>
            </a:extLst>
          </a:blip>
          <a:stretch>
            <a:fillRect/>
          </a:stretch>
        </p:blipFill>
        <p:spPr>
          <a:xfrm>
            <a:off x="1940665" y="2272421"/>
            <a:ext cx="2517522" cy="131137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C1DF5D03-81B2-4301-A853-558A04F5B710}"/>
              </a:ext>
            </a:extLst>
          </p:cNvPr>
          <p:cNvPicPr>
            <a:picLocks noChangeAspect="1"/>
          </p:cNvPicPr>
          <p:nvPr/>
        </p:nvPicPr>
        <p:blipFill rotWithShape="1">
          <a:blip r:embed="rId5">
            <a:clrChange>
              <a:clrFrom>
                <a:srgbClr val="F7F7F7"/>
              </a:clrFrom>
              <a:clrTo>
                <a:srgbClr val="F7F7F7">
                  <a:alpha val="0"/>
                </a:srgbClr>
              </a:clrTo>
            </a:clrChange>
            <a:extLst>
              <a:ext uri="{28A0092B-C50C-407E-A947-70E740481C1C}">
                <a14:useLocalDpi xmlns:a14="http://schemas.microsoft.com/office/drawing/2010/main" val="0"/>
              </a:ext>
            </a:extLst>
          </a:blip>
          <a:srcRect t="20246" b="8456"/>
          <a:stretch/>
        </p:blipFill>
        <p:spPr>
          <a:xfrm>
            <a:off x="7312710" y="2283345"/>
            <a:ext cx="2143125" cy="1528011"/>
          </a:xfrm>
          <a:prstGeom prst="rect">
            <a:avLst/>
          </a:prstGeom>
        </p:spPr>
      </p:pic>
      <p:grpSp>
        <p:nvGrpSpPr>
          <p:cNvPr id="24" name="Group 23">
            <a:extLst>
              <a:ext uri="{FF2B5EF4-FFF2-40B4-BE49-F238E27FC236}">
                <a16:creationId xmlns:a16="http://schemas.microsoft.com/office/drawing/2014/main" id="{17585DF9-C4CC-489F-8E83-0F25C1197AA0}"/>
              </a:ext>
            </a:extLst>
          </p:cNvPr>
          <p:cNvGrpSpPr/>
          <p:nvPr/>
        </p:nvGrpSpPr>
        <p:grpSpPr>
          <a:xfrm>
            <a:off x="4674586" y="3811356"/>
            <a:ext cx="2689409" cy="3080085"/>
            <a:chOff x="4360162" y="3705172"/>
            <a:chExt cx="2689409" cy="3080085"/>
          </a:xfrm>
        </p:grpSpPr>
        <p:pic>
          <p:nvPicPr>
            <p:cNvPr id="20" name="Picture 19">
              <a:extLst>
                <a:ext uri="{FF2B5EF4-FFF2-40B4-BE49-F238E27FC236}">
                  <a16:creationId xmlns:a16="http://schemas.microsoft.com/office/drawing/2014/main" id="{E883E21A-6E13-4E83-8CE8-441C4AA20412}"/>
                </a:ext>
              </a:extLst>
            </p:cNvPr>
            <p:cNvPicPr>
              <a:picLocks noChangeAspect="1"/>
            </p:cNvPicPr>
            <p:nvPr/>
          </p:nvPicPr>
          <p:blipFill>
            <a:blip r:embed="rId6">
              <a:clrChange>
                <a:clrFrom>
                  <a:srgbClr val="F8F8F6"/>
                </a:clrFrom>
                <a:clrTo>
                  <a:srgbClr val="F8F8F6">
                    <a:alpha val="0"/>
                  </a:srgbClr>
                </a:clrTo>
              </a:clrChange>
              <a:extLst>
                <a:ext uri="{28A0092B-C50C-407E-A947-70E740481C1C}">
                  <a14:useLocalDpi xmlns:a14="http://schemas.microsoft.com/office/drawing/2010/main" val="0"/>
                </a:ext>
              </a:extLst>
            </a:blip>
            <a:stretch>
              <a:fillRect/>
            </a:stretch>
          </p:blipFill>
          <p:spPr>
            <a:xfrm>
              <a:off x="4360162" y="3705172"/>
              <a:ext cx="2689409" cy="3080085"/>
            </a:xfrm>
            <a:prstGeom prst="rect">
              <a:avLst/>
            </a:prstGeom>
          </p:spPr>
        </p:pic>
        <p:sp>
          <p:nvSpPr>
            <p:cNvPr id="22" name="Rectangle 21">
              <a:extLst>
                <a:ext uri="{FF2B5EF4-FFF2-40B4-BE49-F238E27FC236}">
                  <a16:creationId xmlns:a16="http://schemas.microsoft.com/office/drawing/2014/main" id="{CF802043-89D3-4C91-83F4-FF97E8936599}"/>
                </a:ext>
              </a:extLst>
            </p:cNvPr>
            <p:cNvSpPr/>
            <p:nvPr/>
          </p:nvSpPr>
          <p:spPr>
            <a:xfrm>
              <a:off x="4915387" y="4337273"/>
              <a:ext cx="1578958" cy="1815882"/>
            </a:xfrm>
            <a:prstGeom prst="rect">
              <a:avLst/>
            </a:prstGeom>
          </p:spPr>
          <p:txBody>
            <a:bodyPr wrap="none">
              <a:spAutoFit/>
            </a:bodyPr>
            <a:lstStyle/>
            <a:p>
              <a:pPr algn="ctr"/>
              <a:r>
                <a:rPr lang="en-US" sz="2800" kern="1800" dirty="0">
                  <a:latin typeface="Andy" panose="03080602030302030203" pitchFamily="66" charset="0"/>
                  <a:ea typeface="Times New Roman" panose="02020603050405020304" pitchFamily="18" charset="0"/>
                  <a:cs typeface="Arial" panose="020B0604020202020204" pitchFamily="34" charset="0"/>
                </a:rPr>
                <a:t>Article </a:t>
              </a:r>
            </a:p>
            <a:p>
              <a:pPr algn="ctr"/>
              <a:r>
                <a:rPr lang="en-US" sz="2800" kern="1800" dirty="0">
                  <a:latin typeface="Andy" panose="03080602030302030203" pitchFamily="66" charset="0"/>
                  <a:ea typeface="Times New Roman" panose="02020603050405020304" pitchFamily="18" charset="0"/>
                  <a:cs typeface="Arial" panose="020B0604020202020204" pitchFamily="34" charset="0"/>
                </a:rPr>
                <a:t>Publishing</a:t>
              </a:r>
            </a:p>
            <a:p>
              <a:pPr algn="ctr"/>
              <a:r>
                <a:rPr lang="en-US" sz="2800" kern="1800" dirty="0">
                  <a:latin typeface="Andy" panose="03080602030302030203" pitchFamily="66" charset="0"/>
                  <a:ea typeface="Times New Roman" panose="02020603050405020304" pitchFamily="18" charset="0"/>
                  <a:cs typeface="Arial" panose="020B0604020202020204" pitchFamily="34" charset="0"/>
                </a:rPr>
                <a:t> Charges </a:t>
              </a:r>
            </a:p>
            <a:p>
              <a:pPr algn="ctr"/>
              <a:r>
                <a:rPr lang="en-US" sz="2800" kern="1800" dirty="0">
                  <a:latin typeface="Andy" panose="03080602030302030203" pitchFamily="66" charset="0"/>
                  <a:ea typeface="Times New Roman" panose="02020603050405020304" pitchFamily="18" charset="0"/>
                  <a:cs typeface="Arial" panose="020B0604020202020204" pitchFamily="34" charset="0"/>
                </a:rPr>
                <a:t>(</a:t>
              </a:r>
              <a:r>
                <a:rPr lang="en-US" sz="2800" kern="1800" dirty="0">
                  <a:solidFill>
                    <a:srgbClr val="FF0000"/>
                  </a:solidFill>
                  <a:latin typeface="Andy" panose="03080602030302030203" pitchFamily="66" charset="0"/>
                  <a:ea typeface="Times New Roman" panose="02020603050405020304" pitchFamily="18" charset="0"/>
                  <a:cs typeface="Arial" panose="020B0604020202020204" pitchFamily="34" charset="0"/>
                </a:rPr>
                <a:t>APCs</a:t>
              </a:r>
              <a:r>
                <a:rPr lang="en-US" sz="2800" kern="1800" dirty="0">
                  <a:latin typeface="Andy" panose="03080602030302030203" pitchFamily="66" charset="0"/>
                  <a:ea typeface="Times New Roman" panose="02020603050405020304" pitchFamily="18" charset="0"/>
                  <a:cs typeface="Arial" panose="020B0604020202020204" pitchFamily="34" charset="0"/>
                </a:rPr>
                <a:t>) </a:t>
              </a:r>
              <a:endParaRPr lang="en-US" sz="2800" dirty="0">
                <a:latin typeface="Andy" panose="03080602030302030203" pitchFamily="66" charset="0"/>
              </a:endParaRPr>
            </a:p>
          </p:txBody>
        </p:sp>
      </p:grpSp>
      <p:sp>
        <p:nvSpPr>
          <p:cNvPr id="11" name="Slide Number Placeholder 3">
            <a:extLst>
              <a:ext uri="{FF2B5EF4-FFF2-40B4-BE49-F238E27FC236}">
                <a16:creationId xmlns:a16="http://schemas.microsoft.com/office/drawing/2014/main" id="{AFB41BFE-5A73-49E9-A26B-AEBA62617F1B}"/>
              </a:ext>
            </a:extLst>
          </p:cNvPr>
          <p:cNvSpPr>
            <a:spLocks noGrp="1"/>
          </p:cNvSpPr>
          <p:nvPr>
            <p:ph type="sldNum" sz="quarter" idx="12"/>
          </p:nvPr>
        </p:nvSpPr>
        <p:spPr>
          <a:xfrm>
            <a:off x="-172721" y="6280885"/>
            <a:ext cx="859129" cy="383518"/>
          </a:xfrm>
        </p:spPr>
        <p:txBody>
          <a:bodyPr/>
          <a:lstStyle/>
          <a:p>
            <a:pPr>
              <a:defRPr/>
            </a:pPr>
            <a:fld id="{00A12202-E491-4083-95E8-343E6F642663}" type="slidenum">
              <a:rPr lang="en-US" smtClean="0">
                <a:solidFill>
                  <a:schemeClr val="tx1"/>
                </a:solidFill>
              </a:rPr>
              <a:pPr>
                <a:defRPr/>
              </a:pPr>
              <a:t>3</a:t>
            </a:fld>
            <a:endParaRPr lang="en-US" dirty="0">
              <a:solidFill>
                <a:schemeClr val="tx1"/>
              </a:solidFill>
            </a:endParaRPr>
          </a:p>
        </p:txBody>
      </p:sp>
    </p:spTree>
    <p:extLst>
      <p:ext uri="{BB962C8B-B14F-4D97-AF65-F5344CB8AC3E}">
        <p14:creationId xmlns:p14="http://schemas.microsoft.com/office/powerpoint/2010/main" val="113172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D79D77D-1FF4-49AD-A79B-2DC751D88A0A}"/>
              </a:ext>
            </a:extLst>
          </p:cNvPr>
          <p:cNvSpPr>
            <a:spLocks noGrp="1" noChangeArrowheads="1"/>
          </p:cNvSpPr>
          <p:nvPr>
            <p:ph type="title"/>
          </p:nvPr>
        </p:nvSpPr>
        <p:spPr>
          <a:xfrm>
            <a:off x="349759" y="108284"/>
            <a:ext cx="7303929" cy="636982"/>
          </a:xfrm>
        </p:spPr>
        <p:txBody>
          <a:bodyPr>
            <a:noAutofit/>
          </a:bodyPr>
          <a:lstStyle/>
          <a:p>
            <a:pPr>
              <a:lnSpc>
                <a:spcPct val="150000"/>
              </a:lnSpc>
              <a:spcBef>
                <a:spcPct val="20000"/>
              </a:spcBef>
              <a:buClr>
                <a:srgbClr val="FF0000"/>
              </a:buClr>
              <a:buSzPct val="120000"/>
            </a:pPr>
            <a:r>
              <a:rPr lang="en-US" altLang="ko-KR" sz="32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What is a “Subscription Journal”?</a:t>
            </a:r>
          </a:p>
        </p:txBody>
      </p:sp>
      <p:grpSp>
        <p:nvGrpSpPr>
          <p:cNvPr id="6" name="Group 5">
            <a:extLst>
              <a:ext uri="{FF2B5EF4-FFF2-40B4-BE49-F238E27FC236}">
                <a16:creationId xmlns:a16="http://schemas.microsoft.com/office/drawing/2014/main" id="{C905D8B0-94E5-4D36-839F-C743BCAE06E8}"/>
              </a:ext>
            </a:extLst>
          </p:cNvPr>
          <p:cNvGrpSpPr/>
          <p:nvPr/>
        </p:nvGrpSpPr>
        <p:grpSpPr>
          <a:xfrm>
            <a:off x="457284" y="1375652"/>
            <a:ext cx="11734716" cy="519863"/>
            <a:chOff x="550367" y="1580189"/>
            <a:chExt cx="11734716" cy="519863"/>
          </a:xfrm>
        </p:grpSpPr>
        <p:sp>
          <p:nvSpPr>
            <p:cNvPr id="2" name="Rectangle 1">
              <a:extLst>
                <a:ext uri="{FF2B5EF4-FFF2-40B4-BE49-F238E27FC236}">
                  <a16:creationId xmlns:a16="http://schemas.microsoft.com/office/drawing/2014/main" id="{2532B3C2-014E-4933-BB2B-F6C6DC6DA17B}"/>
                </a:ext>
              </a:extLst>
            </p:cNvPr>
            <p:cNvSpPr/>
            <p:nvPr/>
          </p:nvSpPr>
          <p:spPr>
            <a:xfrm>
              <a:off x="903211" y="1580189"/>
              <a:ext cx="11381872" cy="519863"/>
            </a:xfrm>
            <a:prstGeom prst="rect">
              <a:avLst/>
            </a:prstGeom>
          </p:spPr>
          <p:txBody>
            <a:bodyPr vert="horz" lIns="91440" tIns="45720" rIns="91440" bIns="45720" rtlCol="0" anchor="ctr">
              <a:noAutofit/>
            </a:bodyPr>
            <a:lstStyle/>
            <a:p>
              <a:pPr defTabSz="685800" latinLnBrk="0">
                <a:lnSpc>
                  <a:spcPct val="150000"/>
                </a:lnSpc>
                <a:spcBef>
                  <a:spcPct val="20000"/>
                </a:spcBef>
                <a:buClr>
                  <a:srgbClr val="FF0000"/>
                </a:buClr>
                <a:buSzPct val="120000"/>
              </a:pPr>
              <a:r>
                <a:rPr lang="en-US" sz="2800" dirty="0">
                  <a:solidFill>
                    <a:srgbClr val="002060"/>
                  </a:solidFill>
                  <a:latin typeface="Comic Sans MS (Body)"/>
                  <a:ea typeface="+mj-ea"/>
                  <a:cs typeface="Times New Roman" panose="02020603050405020304" pitchFamily="18" charset="0"/>
                </a:rPr>
                <a:t>Usually need readers to pay for the content that they read.</a:t>
              </a:r>
            </a:p>
          </p:txBody>
        </p:sp>
        <p:pic>
          <p:nvPicPr>
            <p:cNvPr id="28" name="Graphic 27" descr="Bullseye">
              <a:extLst>
                <a:ext uri="{FF2B5EF4-FFF2-40B4-BE49-F238E27FC236}">
                  <a16:creationId xmlns:a16="http://schemas.microsoft.com/office/drawing/2014/main" id="{09F70E1A-33B0-482B-BC8A-146429A50E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367" y="1747208"/>
              <a:ext cx="352844" cy="352844"/>
            </a:xfrm>
            <a:prstGeom prst="rect">
              <a:avLst/>
            </a:prstGeom>
          </p:spPr>
        </p:pic>
      </p:grpSp>
      <p:pic>
        <p:nvPicPr>
          <p:cNvPr id="14" name="Picture 13">
            <a:extLst>
              <a:ext uri="{FF2B5EF4-FFF2-40B4-BE49-F238E27FC236}">
                <a16:creationId xmlns:a16="http://schemas.microsoft.com/office/drawing/2014/main" id="{93C43D98-58B8-46E6-87CF-3FED7665263C}"/>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6501064" y="2523848"/>
            <a:ext cx="2633313" cy="18103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a:extLst>
              <a:ext uri="{FF2B5EF4-FFF2-40B4-BE49-F238E27FC236}">
                <a16:creationId xmlns:a16="http://schemas.microsoft.com/office/drawing/2014/main" id="{1336A413-FD8E-46A8-9B63-57256A69EF98}"/>
              </a:ext>
            </a:extLst>
          </p:cNvPr>
          <p:cNvPicPr>
            <a:picLocks noChangeAspect="1"/>
          </p:cNvPicPr>
          <p:nvPr/>
        </p:nvPicPr>
        <p:blipFill rotWithShape="1">
          <a:blip r:embed="rId7">
            <a:clrChange>
              <a:clrFrom>
                <a:srgbClr val="FFFFFD"/>
              </a:clrFrom>
              <a:clrTo>
                <a:srgbClr val="FFFFFD">
                  <a:alpha val="0"/>
                </a:srgbClr>
              </a:clrTo>
            </a:clrChange>
            <a:extLst>
              <a:ext uri="{28A0092B-C50C-407E-A947-70E740481C1C}">
                <a14:useLocalDpi xmlns:a14="http://schemas.microsoft.com/office/drawing/2010/main" val="0"/>
              </a:ext>
            </a:extLst>
          </a:blip>
          <a:srcRect b="9507"/>
          <a:stretch/>
        </p:blipFill>
        <p:spPr>
          <a:xfrm>
            <a:off x="3057624" y="2523848"/>
            <a:ext cx="2633313" cy="18103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3" name="Group 2">
            <a:extLst>
              <a:ext uri="{FF2B5EF4-FFF2-40B4-BE49-F238E27FC236}">
                <a16:creationId xmlns:a16="http://schemas.microsoft.com/office/drawing/2014/main" id="{B7B690D3-F0DC-459C-8203-F1AEAE3328AA}"/>
              </a:ext>
            </a:extLst>
          </p:cNvPr>
          <p:cNvGrpSpPr/>
          <p:nvPr/>
        </p:nvGrpSpPr>
        <p:grpSpPr>
          <a:xfrm>
            <a:off x="1684421" y="5257801"/>
            <a:ext cx="9252283" cy="1070810"/>
            <a:chOff x="1684421" y="5257801"/>
            <a:chExt cx="9252283" cy="1070810"/>
          </a:xfrm>
        </p:grpSpPr>
        <p:grpSp>
          <p:nvGrpSpPr>
            <p:cNvPr id="46" name="Group 8">
              <a:extLst>
                <a:ext uri="{FF2B5EF4-FFF2-40B4-BE49-F238E27FC236}">
                  <a16:creationId xmlns:a16="http://schemas.microsoft.com/office/drawing/2014/main" id="{9D5B3591-3D13-4DF2-AA16-B7518FF960B9}"/>
                </a:ext>
              </a:extLst>
            </p:cNvPr>
            <p:cNvGrpSpPr>
              <a:grpSpLocks/>
            </p:cNvGrpSpPr>
            <p:nvPr/>
          </p:nvGrpSpPr>
          <p:grpSpPr bwMode="auto">
            <a:xfrm>
              <a:off x="1684421" y="5257801"/>
              <a:ext cx="9252283" cy="1070810"/>
              <a:chOff x="3964" y="2071"/>
              <a:chExt cx="1484" cy="330"/>
            </a:xfrm>
          </p:grpSpPr>
          <p:sp>
            <p:nvSpPr>
              <p:cNvPr id="48" name="AutoShape 9">
                <a:extLst>
                  <a:ext uri="{FF2B5EF4-FFF2-40B4-BE49-F238E27FC236}">
                    <a16:creationId xmlns:a16="http://schemas.microsoft.com/office/drawing/2014/main" id="{85E8546E-A504-4089-BF7D-ECB116C8F29A}"/>
                  </a:ext>
                </a:extLst>
              </p:cNvPr>
              <p:cNvSpPr>
                <a:spLocks noChangeArrowheads="1"/>
              </p:cNvSpPr>
              <p:nvPr/>
            </p:nvSpPr>
            <p:spPr bwMode="ltGray">
              <a:xfrm>
                <a:off x="3964" y="2071"/>
                <a:ext cx="1484" cy="330"/>
              </a:xfrm>
              <a:prstGeom prst="roundRect">
                <a:avLst>
                  <a:gd name="adj" fmla="val 16667"/>
                </a:avLst>
              </a:prstGeom>
              <a:solidFill>
                <a:srgbClr val="99CC0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49" name="AutoShape 10">
                <a:extLst>
                  <a:ext uri="{FF2B5EF4-FFF2-40B4-BE49-F238E27FC236}">
                    <a16:creationId xmlns:a16="http://schemas.microsoft.com/office/drawing/2014/main" id="{11DA0B37-36B0-48A8-9AC4-3F2C70EA5BAF}"/>
                  </a:ext>
                </a:extLst>
              </p:cNvPr>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rgbClr val="99CC00">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sp>
          <p:nvSpPr>
            <p:cNvPr id="50" name="Text Box 31">
              <a:extLst>
                <a:ext uri="{FF2B5EF4-FFF2-40B4-BE49-F238E27FC236}">
                  <a16:creationId xmlns:a16="http://schemas.microsoft.com/office/drawing/2014/main" id="{394DE57A-8F0C-41B3-AE25-31B32F9661E6}"/>
                </a:ext>
              </a:extLst>
            </p:cNvPr>
            <p:cNvSpPr txBox="1">
              <a:spLocks noChangeArrowheads="1"/>
            </p:cNvSpPr>
            <p:nvPr/>
          </p:nvSpPr>
          <p:spPr bwMode="black">
            <a:xfrm>
              <a:off x="1800825" y="5280459"/>
              <a:ext cx="9135879" cy="954107"/>
            </a:xfrm>
            <a:prstGeom prst="rect">
              <a:avLst/>
            </a:prstGeom>
            <a:noFill/>
            <a:ln>
              <a:noFill/>
            </a:ln>
            <a:effectLst>
              <a:outerShdw dist="17961" dir="2700000" algn="ctr" rotWithShape="0">
                <a:srgbClr val="1C1C1C">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r>
                <a:rPr lang="en-US" sz="2800" dirty="0"/>
                <a:t>Those who have purchased a </a:t>
              </a:r>
              <a:r>
                <a:rPr lang="en-US" sz="2800" dirty="0">
                  <a:solidFill>
                    <a:srgbClr val="FF0000"/>
                  </a:solidFill>
                  <a:effectLst>
                    <a:outerShdw blurRad="38100" dist="38100" dir="2700000" algn="tl">
                      <a:srgbClr val="000000">
                        <a:alpha val="43137"/>
                      </a:srgbClr>
                    </a:outerShdw>
                  </a:effectLst>
                </a:rPr>
                <a:t>journal subscription </a:t>
              </a:r>
              <a:r>
                <a:rPr lang="en-US" sz="2800" dirty="0"/>
                <a:t>and paid for an article will have access to your paper. </a:t>
              </a:r>
            </a:p>
          </p:txBody>
        </p:sp>
      </p:grpSp>
      <p:sp>
        <p:nvSpPr>
          <p:cNvPr id="13" name="TextBox 12">
            <a:extLst>
              <a:ext uri="{FF2B5EF4-FFF2-40B4-BE49-F238E27FC236}">
                <a16:creationId xmlns:a16="http://schemas.microsoft.com/office/drawing/2014/main" id="{C57CE8D2-9A4D-4EF5-BD57-4C23BAD79C45}"/>
              </a:ext>
            </a:extLst>
          </p:cNvPr>
          <p:cNvSpPr txBox="1"/>
          <p:nvPr/>
        </p:nvSpPr>
        <p:spPr>
          <a:xfrm>
            <a:off x="11731872" y="6292612"/>
            <a:ext cx="588169" cy="276999"/>
          </a:xfrm>
          <a:prstGeom prst="rect">
            <a:avLst/>
          </a:prstGeom>
          <a:noFill/>
        </p:spPr>
        <p:txBody>
          <a:bodyPr wrap="square" rtlCol="0">
            <a:spAutoFit/>
          </a:bodyPr>
          <a:lstStyle/>
          <a:p>
            <a:r>
              <a:rPr lang="en-US" sz="1200" dirty="0"/>
              <a:t>4</a:t>
            </a:r>
          </a:p>
        </p:txBody>
      </p:sp>
    </p:spTree>
    <p:extLst>
      <p:ext uri="{BB962C8B-B14F-4D97-AF65-F5344CB8AC3E}">
        <p14:creationId xmlns:p14="http://schemas.microsoft.com/office/powerpoint/2010/main" val="30621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D79D77D-1FF4-49AD-A79B-2DC751D88A0A}"/>
              </a:ext>
            </a:extLst>
          </p:cNvPr>
          <p:cNvSpPr>
            <a:spLocks noGrp="1" noChangeArrowheads="1"/>
          </p:cNvSpPr>
          <p:nvPr>
            <p:ph type="title"/>
          </p:nvPr>
        </p:nvSpPr>
        <p:spPr>
          <a:xfrm>
            <a:off x="361791" y="336884"/>
            <a:ext cx="7303929" cy="636982"/>
          </a:xfrm>
        </p:spPr>
        <p:txBody>
          <a:bodyPr>
            <a:noAutofit/>
          </a:bodyPr>
          <a:lstStyle/>
          <a:p>
            <a:pPr>
              <a:lnSpc>
                <a:spcPct val="150000"/>
              </a:lnSpc>
              <a:spcBef>
                <a:spcPct val="20000"/>
              </a:spcBef>
              <a:buClr>
                <a:srgbClr val="FF0000"/>
              </a:buClr>
              <a:buSzPct val="120000"/>
            </a:pPr>
            <a:r>
              <a:rPr lang="en-US" altLang="ko-KR" sz="32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What is a “Subscription Journal”?</a:t>
            </a:r>
          </a:p>
        </p:txBody>
      </p:sp>
      <p:pic>
        <p:nvPicPr>
          <p:cNvPr id="4" name="Picture 3">
            <a:extLst>
              <a:ext uri="{FF2B5EF4-FFF2-40B4-BE49-F238E27FC236}">
                <a16:creationId xmlns:a16="http://schemas.microsoft.com/office/drawing/2014/main" id="{3042F1FD-13A4-4F19-ADBC-78AFEB0C8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558" y="1449805"/>
            <a:ext cx="5029409" cy="238826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59B773D-4FDC-460A-B077-3532AD7A6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3" y="1449805"/>
            <a:ext cx="5175876" cy="2388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Group 12">
            <a:extLst>
              <a:ext uri="{FF2B5EF4-FFF2-40B4-BE49-F238E27FC236}">
                <a16:creationId xmlns:a16="http://schemas.microsoft.com/office/drawing/2014/main" id="{6E063F66-72A8-402A-AB89-875300C5B372}"/>
              </a:ext>
            </a:extLst>
          </p:cNvPr>
          <p:cNvGrpSpPr/>
          <p:nvPr/>
        </p:nvGrpSpPr>
        <p:grpSpPr>
          <a:xfrm>
            <a:off x="1176547" y="4332060"/>
            <a:ext cx="8047662" cy="2210165"/>
            <a:chOff x="1176547" y="4332060"/>
            <a:chExt cx="8047662" cy="2210165"/>
          </a:xfrm>
        </p:grpSpPr>
        <p:grpSp>
          <p:nvGrpSpPr>
            <p:cNvPr id="16" name="Group 8">
              <a:extLst>
                <a:ext uri="{FF2B5EF4-FFF2-40B4-BE49-F238E27FC236}">
                  <a16:creationId xmlns:a16="http://schemas.microsoft.com/office/drawing/2014/main" id="{40673141-B164-44CB-A9AE-426157BE3F16}"/>
                </a:ext>
              </a:extLst>
            </p:cNvPr>
            <p:cNvGrpSpPr>
              <a:grpSpLocks/>
            </p:cNvGrpSpPr>
            <p:nvPr/>
          </p:nvGrpSpPr>
          <p:grpSpPr bwMode="auto">
            <a:xfrm>
              <a:off x="2967790" y="5244386"/>
              <a:ext cx="6256419" cy="776036"/>
              <a:chOff x="3964" y="2071"/>
              <a:chExt cx="1484" cy="330"/>
            </a:xfrm>
          </p:grpSpPr>
          <p:sp>
            <p:nvSpPr>
              <p:cNvPr id="17" name="AutoShape 9">
                <a:extLst>
                  <a:ext uri="{FF2B5EF4-FFF2-40B4-BE49-F238E27FC236}">
                    <a16:creationId xmlns:a16="http://schemas.microsoft.com/office/drawing/2014/main" id="{6F96BAE1-E25F-40D0-9E14-A9C671E10413}"/>
                  </a:ext>
                </a:extLst>
              </p:cNvPr>
              <p:cNvSpPr>
                <a:spLocks noChangeArrowheads="1"/>
              </p:cNvSpPr>
              <p:nvPr/>
            </p:nvSpPr>
            <p:spPr bwMode="ltGray">
              <a:xfrm>
                <a:off x="3964" y="2071"/>
                <a:ext cx="1484" cy="330"/>
              </a:xfrm>
              <a:prstGeom prst="roundRect">
                <a:avLst>
                  <a:gd name="adj" fmla="val 16667"/>
                </a:avLst>
              </a:prstGeom>
              <a:solidFill>
                <a:srgbClr val="99CC0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600" b="0" i="0" u="none" strike="noStrike" kern="0" cap="none" spc="0" normalizeH="0" baseline="0" noProof="0" dirty="0">
                    <a:ln>
                      <a:noFill/>
                    </a:ln>
                    <a:solidFill>
                      <a:srgbClr val="000000"/>
                    </a:solidFill>
                    <a:effectLst/>
                    <a:uLnTx/>
                    <a:uFillTx/>
                    <a:latin typeface="Comic Sans MS (Body)"/>
                  </a:rPr>
                  <a:t>The author does not need to pay!</a:t>
                </a:r>
              </a:p>
            </p:txBody>
          </p:sp>
          <p:sp>
            <p:nvSpPr>
              <p:cNvPr id="19" name="AutoShape 10">
                <a:extLst>
                  <a:ext uri="{FF2B5EF4-FFF2-40B4-BE49-F238E27FC236}">
                    <a16:creationId xmlns:a16="http://schemas.microsoft.com/office/drawing/2014/main" id="{53E8A871-64A1-468B-8BFC-96A36D5A1211}"/>
                  </a:ext>
                </a:extLst>
              </p:cNvPr>
              <p:cNvSpPr>
                <a:spLocks noChangeArrowheads="1"/>
              </p:cNvSpPr>
              <p:nvPr/>
            </p:nvSpPr>
            <p:spPr bwMode="ltGray">
              <a:xfrm>
                <a:off x="3990" y="2074"/>
                <a:ext cx="1432" cy="134"/>
              </a:xfrm>
              <a:prstGeom prst="roundRect">
                <a:avLst>
                  <a:gd name="adj" fmla="val 28356"/>
                </a:avLst>
              </a:prstGeom>
              <a:gradFill rotWithShape="1">
                <a:gsLst>
                  <a:gs pos="0">
                    <a:srgbClr val="FFFFFF">
                      <a:alpha val="70000"/>
                    </a:srgbClr>
                  </a:gs>
                  <a:gs pos="100000">
                    <a:srgbClr val="99CC00">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pic>
          <p:nvPicPr>
            <p:cNvPr id="10" name="Picture 9">
              <a:extLst>
                <a:ext uri="{FF2B5EF4-FFF2-40B4-BE49-F238E27FC236}">
                  <a16:creationId xmlns:a16="http://schemas.microsoft.com/office/drawing/2014/main" id="{A4C30030-FCDE-4FB0-8DAA-7B20438C756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6547" y="4332060"/>
              <a:ext cx="2459198" cy="2210165"/>
            </a:xfrm>
            <a:prstGeom prst="rect">
              <a:avLst/>
            </a:prstGeom>
          </p:spPr>
        </p:pic>
        <p:pic>
          <p:nvPicPr>
            <p:cNvPr id="12" name="Picture 11">
              <a:extLst>
                <a:ext uri="{FF2B5EF4-FFF2-40B4-BE49-F238E27FC236}">
                  <a16:creationId xmlns:a16="http://schemas.microsoft.com/office/drawing/2014/main" id="{FB5C90B9-BBC0-4623-92D7-C7A5835B5222}"/>
                </a:ext>
              </a:extLst>
            </p:cNvPr>
            <p:cNvPicPr>
              <a:picLocks noChangeAspect="1"/>
            </p:cNvPicPr>
            <p:nvPr/>
          </p:nvPicPr>
          <p:blipFill rotWithShape="1">
            <a:blip r:embed="rId6">
              <a:extLst>
                <a:ext uri="{28A0092B-C50C-407E-A947-70E740481C1C}">
                  <a14:useLocalDpi xmlns:a14="http://schemas.microsoft.com/office/drawing/2010/main" val="0"/>
                </a:ext>
              </a:extLst>
            </a:blip>
            <a:srcRect l="53484" t="46101" r="18837" b="18526"/>
            <a:stretch/>
          </p:blipFill>
          <p:spPr>
            <a:xfrm>
              <a:off x="8313821" y="5343313"/>
              <a:ext cx="632630" cy="576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11" name="TextBox 10">
            <a:extLst>
              <a:ext uri="{FF2B5EF4-FFF2-40B4-BE49-F238E27FC236}">
                <a16:creationId xmlns:a16="http://schemas.microsoft.com/office/drawing/2014/main" id="{0E009E63-CB59-497B-A1BF-C7C2AFFEB710}"/>
              </a:ext>
            </a:extLst>
          </p:cNvPr>
          <p:cNvSpPr txBox="1"/>
          <p:nvPr/>
        </p:nvSpPr>
        <p:spPr>
          <a:xfrm>
            <a:off x="11731872" y="6292612"/>
            <a:ext cx="588169" cy="276999"/>
          </a:xfrm>
          <a:prstGeom prst="rect">
            <a:avLst/>
          </a:prstGeom>
          <a:noFill/>
        </p:spPr>
        <p:txBody>
          <a:bodyPr wrap="square" rtlCol="0">
            <a:spAutoFit/>
          </a:bodyPr>
          <a:lstStyle/>
          <a:p>
            <a:r>
              <a:rPr lang="en-US" sz="1200" dirty="0"/>
              <a:t>5</a:t>
            </a:r>
          </a:p>
        </p:txBody>
      </p:sp>
    </p:spTree>
    <p:extLst>
      <p:ext uri="{BB962C8B-B14F-4D97-AF65-F5344CB8AC3E}">
        <p14:creationId xmlns:p14="http://schemas.microsoft.com/office/powerpoint/2010/main" val="975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mCheck">
          <a:fgClr>
            <a:schemeClr val="bg1"/>
          </a:fgClr>
          <a:bgClr>
            <a:schemeClr val="accent1">
              <a:lumMod val="20000"/>
              <a:lumOff val="80000"/>
            </a:schemeClr>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96E346-0574-4904-88EC-CF539BE031DB}"/>
              </a:ext>
            </a:extLst>
          </p:cNvPr>
          <p:cNvSpPr txBox="1"/>
          <p:nvPr/>
        </p:nvSpPr>
        <p:spPr>
          <a:xfrm>
            <a:off x="11342914" y="6313714"/>
            <a:ext cx="489857" cy="369332"/>
          </a:xfrm>
          <a:prstGeom prst="rect">
            <a:avLst/>
          </a:prstGeom>
          <a:noFill/>
        </p:spPr>
        <p:txBody>
          <a:bodyPr wrap="square" rtlCol="0">
            <a:spAutoFit/>
          </a:bodyPr>
          <a:lstStyle/>
          <a:p>
            <a:r>
              <a:rPr lang="en-US" dirty="0"/>
              <a:t>6</a:t>
            </a:r>
          </a:p>
        </p:txBody>
      </p:sp>
      <p:pic>
        <p:nvPicPr>
          <p:cNvPr id="10" name="Picture 3">
            <a:extLst>
              <a:ext uri="{FF2B5EF4-FFF2-40B4-BE49-F238E27FC236}">
                <a16:creationId xmlns:a16="http://schemas.microsoft.com/office/drawing/2014/main" id="{B56BA690-0626-4E6B-B130-8E91A6BC69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1872" y="478938"/>
            <a:ext cx="6718300" cy="615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F92A69EF-5DAC-4EB1-BDCD-4F19F8ECBED0}"/>
              </a:ext>
            </a:extLst>
          </p:cNvPr>
          <p:cNvSpPr txBox="1">
            <a:spLocks noChangeArrowheads="1"/>
          </p:cNvSpPr>
          <p:nvPr/>
        </p:nvSpPr>
        <p:spPr>
          <a:xfrm>
            <a:off x="3938170" y="519260"/>
            <a:ext cx="4352249" cy="132203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2700" kern="1200">
                <a:solidFill>
                  <a:schemeClr val="tx1"/>
                </a:solidFill>
                <a:latin typeface="Calibri" panose="020F0502020204030204" pitchFamily="34" charset="0"/>
                <a:ea typeface="+mj-ea"/>
                <a:cs typeface="Calibri" panose="020F0502020204030204" pitchFamily="34" charset="0"/>
              </a:defRPr>
            </a:lvl1pPr>
          </a:lstStyle>
          <a:p>
            <a:pPr>
              <a:lnSpc>
                <a:spcPct val="150000"/>
              </a:lnSpc>
              <a:spcBef>
                <a:spcPct val="20000"/>
              </a:spcBef>
              <a:buClr>
                <a:srgbClr val="FF0000"/>
              </a:buClr>
              <a:buSzPct val="120000"/>
            </a:pPr>
            <a:r>
              <a:rPr lang="en-US" altLang="ko-KR" sz="36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Main differences</a:t>
            </a:r>
          </a:p>
        </p:txBody>
      </p:sp>
      <p:pic>
        <p:nvPicPr>
          <p:cNvPr id="12" name="Picture 11">
            <a:extLst>
              <a:ext uri="{FF2B5EF4-FFF2-40B4-BE49-F238E27FC236}">
                <a16:creationId xmlns:a16="http://schemas.microsoft.com/office/drawing/2014/main" id="{7626426D-499B-4CA0-932A-77AEDCFB8105}"/>
              </a:ext>
            </a:extLst>
          </p:cNvPr>
          <p:cNvPicPr>
            <a:picLocks noChangeAspect="1"/>
          </p:cNvPicPr>
          <p:nvPr/>
        </p:nvPicPr>
        <p:blipFill>
          <a:blip r:embed="rId4">
            <a:clrChange>
              <a:clrFrom>
                <a:srgbClr val="F7F7F5"/>
              </a:clrFrom>
              <a:clrTo>
                <a:srgbClr val="F7F7F5">
                  <a:alpha val="0"/>
                </a:srgbClr>
              </a:clrTo>
            </a:clrChange>
            <a:extLst>
              <a:ext uri="{28A0092B-C50C-407E-A947-70E740481C1C}">
                <a14:useLocalDpi xmlns:a14="http://schemas.microsoft.com/office/drawing/2010/main" val="0"/>
              </a:ext>
            </a:extLst>
          </a:blip>
          <a:stretch>
            <a:fillRect/>
          </a:stretch>
        </p:blipFill>
        <p:spPr>
          <a:xfrm>
            <a:off x="5630768" y="1702642"/>
            <a:ext cx="2752154" cy="1865013"/>
          </a:xfrm>
          <a:prstGeom prst="rect">
            <a:avLst/>
          </a:prstGeom>
        </p:spPr>
      </p:pic>
      <p:pic>
        <p:nvPicPr>
          <p:cNvPr id="14" name="Picture 13">
            <a:extLst>
              <a:ext uri="{FF2B5EF4-FFF2-40B4-BE49-F238E27FC236}">
                <a16:creationId xmlns:a16="http://schemas.microsoft.com/office/drawing/2014/main" id="{0AF9F7F1-526B-4E0E-8F98-676C10B4A7F9}"/>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75178" y="166432"/>
            <a:ext cx="2343150" cy="1952625"/>
          </a:xfrm>
          <a:prstGeom prst="rect">
            <a:avLst/>
          </a:prstGeom>
        </p:spPr>
      </p:pic>
      <p:sp>
        <p:nvSpPr>
          <p:cNvPr id="15" name="Rectangle 2">
            <a:extLst>
              <a:ext uri="{FF2B5EF4-FFF2-40B4-BE49-F238E27FC236}">
                <a16:creationId xmlns:a16="http://schemas.microsoft.com/office/drawing/2014/main" id="{14A169A2-4A0B-4060-B4B8-798A6589EC54}"/>
              </a:ext>
            </a:extLst>
          </p:cNvPr>
          <p:cNvSpPr txBox="1">
            <a:spLocks noChangeArrowheads="1"/>
          </p:cNvSpPr>
          <p:nvPr/>
        </p:nvSpPr>
        <p:spPr>
          <a:xfrm>
            <a:off x="4086410" y="2119057"/>
            <a:ext cx="2326560" cy="1776178"/>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2700" kern="1200">
                <a:solidFill>
                  <a:schemeClr val="tx1"/>
                </a:solidFill>
                <a:latin typeface="Calibri" panose="020F0502020204030204" pitchFamily="34" charset="0"/>
                <a:ea typeface="+mj-ea"/>
                <a:cs typeface="Calibri" panose="020F0502020204030204" pitchFamily="34" charset="0"/>
              </a:defRPr>
            </a:lvl1pPr>
          </a:lstStyle>
          <a:p>
            <a:pPr>
              <a:lnSpc>
                <a:spcPct val="100000"/>
              </a:lnSpc>
              <a:spcBef>
                <a:spcPct val="20000"/>
              </a:spcBef>
              <a:buClr>
                <a:srgbClr val="FF0000"/>
              </a:buClr>
              <a:buSzPct val="120000"/>
            </a:pPr>
            <a:r>
              <a:rPr lang="en-US" altLang="ko-KR" sz="36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OA</a:t>
            </a:r>
          </a:p>
          <a:p>
            <a:pPr>
              <a:lnSpc>
                <a:spcPct val="100000"/>
              </a:lnSpc>
              <a:spcBef>
                <a:spcPct val="20000"/>
              </a:spcBef>
              <a:buClr>
                <a:srgbClr val="FF0000"/>
              </a:buClr>
              <a:buSzPct val="120000"/>
            </a:pPr>
            <a:r>
              <a:rPr lang="en-US" altLang="ko-KR" sz="18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Vs.</a:t>
            </a:r>
          </a:p>
          <a:p>
            <a:pPr>
              <a:lnSpc>
                <a:spcPct val="100000"/>
              </a:lnSpc>
              <a:spcBef>
                <a:spcPct val="20000"/>
              </a:spcBef>
              <a:buClr>
                <a:srgbClr val="FF0000"/>
              </a:buClr>
              <a:buSzPct val="120000"/>
            </a:pPr>
            <a:r>
              <a:rPr lang="en-US" altLang="ko-KR" sz="36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Sub. </a:t>
            </a:r>
          </a:p>
          <a:p>
            <a:pPr>
              <a:lnSpc>
                <a:spcPct val="100000"/>
              </a:lnSpc>
              <a:spcBef>
                <a:spcPct val="20000"/>
              </a:spcBef>
              <a:buClr>
                <a:srgbClr val="FF0000"/>
              </a:buClr>
              <a:buSzPct val="120000"/>
            </a:pPr>
            <a:endParaRPr lang="en-US" altLang="ko-KR" sz="36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endParaRPr>
          </a:p>
        </p:txBody>
      </p:sp>
      <p:pic>
        <p:nvPicPr>
          <p:cNvPr id="8" name="Picture 7">
            <a:extLst>
              <a:ext uri="{FF2B5EF4-FFF2-40B4-BE49-F238E27FC236}">
                <a16:creationId xmlns:a16="http://schemas.microsoft.com/office/drawing/2014/main" id="{825DDE6B-3AEF-4C94-90E6-F37258B95B5B}"/>
              </a:ext>
            </a:extLst>
          </p:cNvPr>
          <p:cNvPicPr>
            <a:picLocks noChangeAspect="1"/>
          </p:cNvPicPr>
          <p:nvPr/>
        </p:nvPicPr>
        <p:blipFill>
          <a:blip r:embed="rId6">
            <a:clrChange>
              <a:clrFrom>
                <a:srgbClr val="58D7E8"/>
              </a:clrFrom>
              <a:clrTo>
                <a:srgbClr val="58D7E8">
                  <a:alpha val="0"/>
                </a:srgbClr>
              </a:clrTo>
            </a:clrChang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63071" y="375982"/>
            <a:ext cx="2619375" cy="1743075"/>
          </a:xfrm>
          <a:prstGeom prst="rect">
            <a:avLst/>
          </a:prstGeom>
        </p:spPr>
      </p:pic>
    </p:spTree>
    <p:extLst>
      <p:ext uri="{BB962C8B-B14F-4D97-AF65-F5344CB8AC3E}">
        <p14:creationId xmlns:p14="http://schemas.microsoft.com/office/powerpoint/2010/main" val="377417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35C2E0-99EE-4FF9-A78A-AB18506CA1EF}"/>
              </a:ext>
            </a:extLst>
          </p:cNvPr>
          <p:cNvGrpSpPr/>
          <p:nvPr/>
        </p:nvGrpSpPr>
        <p:grpSpPr>
          <a:xfrm>
            <a:off x="1022684" y="1367590"/>
            <a:ext cx="4757738" cy="3841749"/>
            <a:chOff x="2286000" y="1223211"/>
            <a:chExt cx="4757738" cy="3841749"/>
          </a:xfrm>
        </p:grpSpPr>
        <p:sp>
          <p:nvSpPr>
            <p:cNvPr id="30" name="Rectangle 3">
              <a:extLst>
                <a:ext uri="{FF2B5EF4-FFF2-40B4-BE49-F238E27FC236}">
                  <a16:creationId xmlns:a16="http://schemas.microsoft.com/office/drawing/2014/main" id="{F767C3DF-39FB-42FE-98DC-E326DA1FD15D}"/>
                </a:ext>
              </a:extLst>
            </p:cNvPr>
            <p:cNvSpPr>
              <a:spLocks noChangeArrowheads="1"/>
            </p:cNvSpPr>
            <p:nvPr/>
          </p:nvSpPr>
          <p:spPr bwMode="ltGray">
            <a:xfrm>
              <a:off x="4540250" y="3564773"/>
              <a:ext cx="2503488" cy="1477962"/>
            </a:xfrm>
            <a:prstGeom prst="rect">
              <a:avLst/>
            </a:prstGeom>
            <a:gradFill rotWithShape="1">
              <a:gsLst>
                <a:gs pos="0">
                  <a:srgbClr val="35ADE3">
                    <a:gamma/>
                    <a:shade val="86275"/>
                    <a:invGamma/>
                  </a:srgbClr>
                </a:gs>
                <a:gs pos="100000">
                  <a:srgbClr val="35ADE3"/>
                </a:gs>
              </a:gsLst>
              <a:lin ang="0" scaled="1"/>
            </a:gradFill>
            <a:ln>
              <a:noFill/>
            </a:ln>
            <a:effectLst/>
            <a:scene3d>
              <a:camera prst="legacyObliqueTopRight"/>
              <a:lightRig rig="legacyFlat3" dir="l"/>
            </a:scene3d>
            <a:sp3d extrusionH="430200" prstMaterial="legacyPlastic">
              <a:bevelT w="13500" h="13500" prst="angle"/>
              <a:bevelB w="13500" h="13500" prst="angle"/>
              <a:extrusionClr>
                <a:srgbClr val="35ADE3"/>
              </a:extrusionClr>
              <a:contourClr>
                <a:srgbClr val="35ADE3"/>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34" name="Group 5">
              <a:extLst>
                <a:ext uri="{FF2B5EF4-FFF2-40B4-BE49-F238E27FC236}">
                  <a16:creationId xmlns:a16="http://schemas.microsoft.com/office/drawing/2014/main" id="{68D53154-1ADC-4F2F-8F6C-EA702A2E62EE}"/>
                </a:ext>
              </a:extLst>
            </p:cNvPr>
            <p:cNvGrpSpPr>
              <a:grpSpLocks/>
            </p:cNvGrpSpPr>
            <p:nvPr/>
          </p:nvGrpSpPr>
          <p:grpSpPr bwMode="auto">
            <a:xfrm>
              <a:off x="2362201" y="2118561"/>
              <a:ext cx="2111375" cy="1446213"/>
              <a:chOff x="4397" y="1430"/>
              <a:chExt cx="1005" cy="960"/>
            </a:xfrm>
          </p:grpSpPr>
          <p:sp>
            <p:nvSpPr>
              <p:cNvPr id="36" name="AutoShape 6">
                <a:extLst>
                  <a:ext uri="{FF2B5EF4-FFF2-40B4-BE49-F238E27FC236}">
                    <a16:creationId xmlns:a16="http://schemas.microsoft.com/office/drawing/2014/main" id="{F19ECD90-BA4B-42DC-B1F1-3887B9742C1F}"/>
                  </a:ext>
                </a:extLst>
              </p:cNvPr>
              <p:cNvSpPr>
                <a:spLocks noChangeArrowheads="1"/>
              </p:cNvSpPr>
              <p:nvPr/>
            </p:nvSpPr>
            <p:spPr bwMode="gray">
              <a:xfrm>
                <a:off x="4397" y="1430"/>
                <a:ext cx="1005" cy="960"/>
              </a:xfrm>
              <a:prstGeom prst="homePlate">
                <a:avLst>
                  <a:gd name="adj" fmla="val 26172"/>
                </a:avLst>
              </a:prstGeom>
              <a:gradFill rotWithShape="1">
                <a:gsLst>
                  <a:gs pos="0">
                    <a:srgbClr val="D5E0E5">
                      <a:gamma/>
                      <a:shade val="66275"/>
                      <a:invGamma/>
                    </a:srgbClr>
                  </a:gs>
                  <a:gs pos="50000">
                    <a:srgbClr val="D5E0E5"/>
                  </a:gs>
                  <a:gs pos="100000">
                    <a:srgbClr val="D5E0E5">
                      <a:gamma/>
                      <a:shade val="66275"/>
                      <a:invGamma/>
                    </a:srgbClr>
                  </a:gs>
                </a:gsLst>
                <a:lin ang="5400000" scaled="1"/>
              </a:gradFill>
              <a:ln w="9525" algn="ctr">
                <a:solidFill>
                  <a:srgbClr val="7685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latinLnBrk="0">
                  <a:spcBef>
                    <a:spcPct val="0"/>
                  </a:spcBef>
                  <a:spcAft>
                    <a:spcPct val="0"/>
                  </a:spcAft>
                </a:pPr>
                <a:endParaRPr lang="en-US">
                  <a:solidFill>
                    <a:srgbClr val="000000"/>
                  </a:solidFill>
                  <a:latin typeface="Arial"/>
                </a:endParaRPr>
              </a:p>
            </p:txBody>
          </p:sp>
          <p:sp>
            <p:nvSpPr>
              <p:cNvPr id="38" name="AutoShape 7">
                <a:extLst>
                  <a:ext uri="{FF2B5EF4-FFF2-40B4-BE49-F238E27FC236}">
                    <a16:creationId xmlns:a16="http://schemas.microsoft.com/office/drawing/2014/main" id="{DF0073EA-35CF-4042-A6E8-62711129FBDD}"/>
                  </a:ext>
                </a:extLst>
              </p:cNvPr>
              <p:cNvSpPr>
                <a:spLocks noChangeArrowheads="1"/>
              </p:cNvSpPr>
              <p:nvPr/>
            </p:nvSpPr>
            <p:spPr bwMode="gray">
              <a:xfrm>
                <a:off x="4407" y="1440"/>
                <a:ext cx="978" cy="934"/>
              </a:xfrm>
              <a:prstGeom prst="homePlate">
                <a:avLst>
                  <a:gd name="adj" fmla="val 26178"/>
                </a:avLst>
              </a:prstGeom>
              <a:noFill/>
              <a:ln w="9525" algn="ctr">
                <a:solidFill>
                  <a:srgbClr val="FFFFFF"/>
                </a:solidFill>
                <a:miter lim="800000"/>
                <a:headEnd/>
                <a:tailEnd/>
              </a:ln>
              <a:effectLst/>
              <a:extLst>
                <a:ext uri="{909E8E84-426E-40DD-AFC4-6F175D3DCCD1}">
                  <a14:hiddenFill xmlns:a14="http://schemas.microsoft.com/office/drawing/2010/main">
                    <a:gradFill rotWithShape="1">
                      <a:gsLst>
                        <a:gs pos="0">
                          <a:srgbClr val="DDDDDD"/>
                        </a:gs>
                        <a:gs pos="100000">
                          <a:srgbClr val="DDDDDD">
                            <a:gamma/>
                            <a:shade val="6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latinLnBrk="0">
                  <a:spcBef>
                    <a:spcPct val="0"/>
                  </a:spcBef>
                  <a:spcAft>
                    <a:spcPct val="0"/>
                  </a:spcAft>
                </a:pPr>
                <a:endParaRPr lang="en-US">
                  <a:solidFill>
                    <a:srgbClr val="000000"/>
                  </a:solidFill>
                  <a:latin typeface="Arial"/>
                </a:endParaRPr>
              </a:p>
            </p:txBody>
          </p:sp>
        </p:grpSp>
        <p:grpSp>
          <p:nvGrpSpPr>
            <p:cNvPr id="40" name="Group 8">
              <a:extLst>
                <a:ext uri="{FF2B5EF4-FFF2-40B4-BE49-F238E27FC236}">
                  <a16:creationId xmlns:a16="http://schemas.microsoft.com/office/drawing/2014/main" id="{3FF90083-4A7A-4522-AE9D-F97D912C1C6B}"/>
                </a:ext>
              </a:extLst>
            </p:cNvPr>
            <p:cNvGrpSpPr>
              <a:grpSpLocks/>
            </p:cNvGrpSpPr>
            <p:nvPr/>
          </p:nvGrpSpPr>
          <p:grpSpPr bwMode="auto">
            <a:xfrm>
              <a:off x="2362201" y="3617160"/>
              <a:ext cx="2111375" cy="1447800"/>
              <a:chOff x="4397" y="1430"/>
              <a:chExt cx="1005" cy="960"/>
            </a:xfrm>
          </p:grpSpPr>
          <p:sp>
            <p:nvSpPr>
              <p:cNvPr id="42" name="AutoShape 9">
                <a:extLst>
                  <a:ext uri="{FF2B5EF4-FFF2-40B4-BE49-F238E27FC236}">
                    <a16:creationId xmlns:a16="http://schemas.microsoft.com/office/drawing/2014/main" id="{86823D24-889A-45BE-AF3F-58B0CA7C210F}"/>
                  </a:ext>
                </a:extLst>
              </p:cNvPr>
              <p:cNvSpPr>
                <a:spLocks noChangeArrowheads="1"/>
              </p:cNvSpPr>
              <p:nvPr/>
            </p:nvSpPr>
            <p:spPr bwMode="gray">
              <a:xfrm>
                <a:off x="4397" y="1430"/>
                <a:ext cx="1005" cy="960"/>
              </a:xfrm>
              <a:prstGeom prst="homePlate">
                <a:avLst>
                  <a:gd name="adj" fmla="val 26172"/>
                </a:avLst>
              </a:prstGeom>
              <a:gradFill rotWithShape="1">
                <a:gsLst>
                  <a:gs pos="0">
                    <a:srgbClr val="D5E0E5">
                      <a:gamma/>
                      <a:shade val="66275"/>
                      <a:invGamma/>
                    </a:srgbClr>
                  </a:gs>
                  <a:gs pos="50000">
                    <a:srgbClr val="D5E0E5"/>
                  </a:gs>
                  <a:gs pos="100000">
                    <a:srgbClr val="D5E0E5">
                      <a:gamma/>
                      <a:shade val="66275"/>
                      <a:invGamma/>
                    </a:srgbClr>
                  </a:gs>
                </a:gsLst>
                <a:lin ang="5400000" scaled="1"/>
              </a:gradFill>
              <a:ln w="9525" algn="ctr">
                <a:solidFill>
                  <a:srgbClr val="7685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latinLnBrk="0">
                  <a:spcBef>
                    <a:spcPct val="0"/>
                  </a:spcBef>
                  <a:spcAft>
                    <a:spcPct val="0"/>
                  </a:spcAft>
                </a:pPr>
                <a:endParaRPr lang="en-US">
                  <a:solidFill>
                    <a:srgbClr val="000000"/>
                  </a:solidFill>
                  <a:latin typeface="Arial"/>
                </a:endParaRPr>
              </a:p>
            </p:txBody>
          </p:sp>
          <p:sp>
            <p:nvSpPr>
              <p:cNvPr id="44" name="AutoShape 10">
                <a:extLst>
                  <a:ext uri="{FF2B5EF4-FFF2-40B4-BE49-F238E27FC236}">
                    <a16:creationId xmlns:a16="http://schemas.microsoft.com/office/drawing/2014/main" id="{95D0EB90-8FE8-42F6-90FB-4BF72D73C6CE}"/>
                  </a:ext>
                </a:extLst>
              </p:cNvPr>
              <p:cNvSpPr>
                <a:spLocks noChangeArrowheads="1"/>
              </p:cNvSpPr>
              <p:nvPr/>
            </p:nvSpPr>
            <p:spPr bwMode="gray">
              <a:xfrm>
                <a:off x="4407" y="1440"/>
                <a:ext cx="978" cy="934"/>
              </a:xfrm>
              <a:prstGeom prst="homePlate">
                <a:avLst>
                  <a:gd name="adj" fmla="val 26178"/>
                </a:avLst>
              </a:prstGeom>
              <a:gradFill rotWithShape="1">
                <a:gsLst>
                  <a:gs pos="0">
                    <a:srgbClr val="D5E0E5">
                      <a:gamma/>
                      <a:shade val="66275"/>
                      <a:invGamma/>
                    </a:srgbClr>
                  </a:gs>
                  <a:gs pos="50000">
                    <a:srgbClr val="D5E0E5"/>
                  </a:gs>
                  <a:gs pos="100000">
                    <a:srgbClr val="D5E0E5">
                      <a:gamma/>
                      <a:shade val="66275"/>
                      <a:invGamma/>
                    </a:srgbClr>
                  </a:gs>
                </a:gsLst>
                <a:lin ang="5400000" scaled="1"/>
              </a:gra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latinLnBrk="0">
                  <a:spcBef>
                    <a:spcPct val="0"/>
                  </a:spcBef>
                  <a:spcAft>
                    <a:spcPct val="0"/>
                  </a:spcAft>
                </a:pPr>
                <a:endParaRPr lang="en-US">
                  <a:solidFill>
                    <a:srgbClr val="000000"/>
                  </a:solidFill>
                  <a:latin typeface="Arial"/>
                </a:endParaRPr>
              </a:p>
            </p:txBody>
          </p:sp>
        </p:grpSp>
        <p:sp>
          <p:nvSpPr>
            <p:cNvPr id="46" name="Rectangle 11">
              <a:extLst>
                <a:ext uri="{FF2B5EF4-FFF2-40B4-BE49-F238E27FC236}">
                  <a16:creationId xmlns:a16="http://schemas.microsoft.com/office/drawing/2014/main" id="{32D56FAA-0645-4B46-85B2-C4CB02ABB5B7}"/>
                </a:ext>
              </a:extLst>
            </p:cNvPr>
            <p:cNvSpPr>
              <a:spLocks noChangeArrowheads="1"/>
            </p:cNvSpPr>
            <p:nvPr/>
          </p:nvSpPr>
          <p:spPr bwMode="black">
            <a:xfrm>
              <a:off x="2286000" y="2637674"/>
              <a:ext cx="2120900" cy="396875"/>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0" fontAlgn="base" latinLnBrk="0" hangingPunct="0">
                <a:spcBef>
                  <a:spcPct val="0"/>
                </a:spcBef>
                <a:spcAft>
                  <a:spcPct val="0"/>
                </a:spcAft>
              </a:pPr>
              <a:r>
                <a:rPr lang="en-US" sz="2000" b="1" dirty="0">
                  <a:solidFill>
                    <a:srgbClr val="333333"/>
                  </a:solidFill>
                  <a:latin typeface="Comic Sans MS" panose="030F0702030302020204" pitchFamily="66" charset="0"/>
                  <a:cs typeface="Arial" panose="020B0604020202020204" pitchFamily="34" charset="0"/>
                </a:rPr>
                <a:t>Open Access</a:t>
              </a:r>
            </a:p>
          </p:txBody>
        </p:sp>
        <p:sp>
          <p:nvSpPr>
            <p:cNvPr id="48" name="Rectangle 12">
              <a:extLst>
                <a:ext uri="{FF2B5EF4-FFF2-40B4-BE49-F238E27FC236}">
                  <a16:creationId xmlns:a16="http://schemas.microsoft.com/office/drawing/2014/main" id="{9F3BCC37-5B65-4C9B-BAAE-AC5D30BAD3D0}"/>
                </a:ext>
              </a:extLst>
            </p:cNvPr>
            <p:cNvSpPr>
              <a:spLocks noChangeArrowheads="1"/>
            </p:cNvSpPr>
            <p:nvPr/>
          </p:nvSpPr>
          <p:spPr bwMode="black">
            <a:xfrm>
              <a:off x="2286000" y="4131511"/>
              <a:ext cx="2120900" cy="400110"/>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0" fontAlgn="base" latinLnBrk="0" hangingPunct="0">
                <a:spcBef>
                  <a:spcPct val="0"/>
                </a:spcBef>
                <a:spcAft>
                  <a:spcPct val="0"/>
                </a:spcAft>
              </a:pPr>
              <a:r>
                <a:rPr lang="en-US" sz="2000" b="1" dirty="0">
                  <a:solidFill>
                    <a:srgbClr val="333333"/>
                  </a:solidFill>
                  <a:latin typeface="Comic Sans MS" panose="030F0702030302020204" pitchFamily="66" charset="0"/>
                  <a:cs typeface="Arial" panose="020B0604020202020204" pitchFamily="34" charset="0"/>
                </a:rPr>
                <a:t>Subscription</a:t>
              </a:r>
            </a:p>
          </p:txBody>
        </p:sp>
        <p:sp>
          <p:nvSpPr>
            <p:cNvPr id="51" name="Rectangle 15">
              <a:extLst>
                <a:ext uri="{FF2B5EF4-FFF2-40B4-BE49-F238E27FC236}">
                  <a16:creationId xmlns:a16="http://schemas.microsoft.com/office/drawing/2014/main" id="{FF83CBA6-BD1D-4994-B231-1D4C5D59B48F}"/>
                </a:ext>
              </a:extLst>
            </p:cNvPr>
            <p:cNvSpPr>
              <a:spLocks noChangeArrowheads="1"/>
            </p:cNvSpPr>
            <p:nvPr/>
          </p:nvSpPr>
          <p:spPr bwMode="ltGray">
            <a:xfrm>
              <a:off x="4540250" y="2015373"/>
              <a:ext cx="2503488" cy="1477962"/>
            </a:xfrm>
            <a:prstGeom prst="rect">
              <a:avLst/>
            </a:prstGeom>
            <a:gradFill rotWithShape="1">
              <a:gsLst>
                <a:gs pos="0">
                  <a:srgbClr val="F6AE44">
                    <a:gamma/>
                    <a:shade val="86275"/>
                    <a:invGamma/>
                  </a:srgbClr>
                </a:gs>
                <a:gs pos="100000">
                  <a:srgbClr val="F6AE44"/>
                </a:gs>
              </a:gsLst>
              <a:lin ang="0" scaled="1"/>
            </a:gradFill>
            <a:ln>
              <a:noFill/>
            </a:ln>
            <a:effectLst/>
            <a:scene3d>
              <a:camera prst="legacyObliqueTopRight"/>
              <a:lightRig rig="legacyFlat3" dir="l"/>
            </a:scene3d>
            <a:sp3d extrusionH="430200" prstMaterial="legacyPlastic">
              <a:bevelT w="13500" h="13500" prst="angle"/>
              <a:bevelB w="13500" h="13500" prst="angle"/>
              <a:extrusionClr>
                <a:srgbClr val="F6AE44"/>
              </a:extrusionClr>
              <a:contourClr>
                <a:srgbClr val="F6AE44"/>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52" name="Text Box 16">
              <a:extLst>
                <a:ext uri="{FF2B5EF4-FFF2-40B4-BE49-F238E27FC236}">
                  <a16:creationId xmlns:a16="http://schemas.microsoft.com/office/drawing/2014/main" id="{47FAF020-C673-4976-A7C1-D19654786343}"/>
                </a:ext>
              </a:extLst>
            </p:cNvPr>
            <p:cNvSpPr txBox="1">
              <a:spLocks noChangeArrowheads="1"/>
            </p:cNvSpPr>
            <p:nvPr/>
          </p:nvSpPr>
          <p:spPr bwMode="black">
            <a:xfrm>
              <a:off x="4745741" y="3949811"/>
              <a:ext cx="2157413"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latinLnBrk="0">
                <a:spcBef>
                  <a:spcPct val="50000"/>
                </a:spcBef>
                <a:spcAft>
                  <a:spcPct val="0"/>
                </a:spcAft>
              </a:pPr>
              <a:r>
                <a:rPr lang="en-US" sz="2000" dirty="0">
                  <a:ln w="0"/>
                  <a:effectLst>
                    <a:outerShdw blurRad="38100" dist="19050" dir="2700000" algn="tl" rotWithShape="0">
                      <a:schemeClr val="dk1">
                        <a:alpha val="40000"/>
                      </a:schemeClr>
                    </a:outerShdw>
                  </a:effectLst>
                  <a:latin typeface="Comic Sans MS" panose="030F0702030302020204" pitchFamily="66" charset="0"/>
                </a:rPr>
                <a:t>Require readers to pay</a:t>
              </a:r>
              <a:endParaRPr lang="en-US" sz="2000" dirty="0">
                <a:ln w="0"/>
                <a:effectLst>
                  <a:outerShdw blurRad="38100" dist="19050" dir="2700000" algn="tl" rotWithShape="0">
                    <a:schemeClr val="dk1">
                      <a:alpha val="40000"/>
                    </a:schemeClr>
                  </a:outerShdw>
                </a:effectLst>
                <a:latin typeface="Comic Sans MS" panose="030F0702030302020204" pitchFamily="66" charset="0"/>
                <a:cs typeface="Arial" panose="020B0604020202020204" pitchFamily="34" charset="0"/>
              </a:endParaRPr>
            </a:p>
          </p:txBody>
        </p:sp>
        <p:sp>
          <p:nvSpPr>
            <p:cNvPr id="54" name="AutoShape 19">
              <a:extLst>
                <a:ext uri="{FF2B5EF4-FFF2-40B4-BE49-F238E27FC236}">
                  <a16:creationId xmlns:a16="http://schemas.microsoft.com/office/drawing/2014/main" id="{95925A36-D5AE-4491-AF12-6D1770A7560C}"/>
                </a:ext>
              </a:extLst>
            </p:cNvPr>
            <p:cNvSpPr>
              <a:spLocks noChangeArrowheads="1"/>
            </p:cNvSpPr>
            <p:nvPr/>
          </p:nvSpPr>
          <p:spPr bwMode="gray">
            <a:xfrm>
              <a:off x="4643439" y="1223211"/>
              <a:ext cx="2268537" cy="536575"/>
            </a:xfrm>
            <a:prstGeom prst="roundRect">
              <a:avLst>
                <a:gd name="adj" fmla="val 16667"/>
              </a:avLst>
            </a:prstGeom>
            <a:gradFill rotWithShape="1">
              <a:gsLst>
                <a:gs pos="0">
                  <a:srgbClr val="DFDFDF"/>
                </a:gs>
                <a:gs pos="50000">
                  <a:srgbClr val="DFDFDF">
                    <a:gamma/>
                    <a:tint val="24314"/>
                    <a:invGamma/>
                  </a:srgbClr>
                </a:gs>
                <a:gs pos="100000">
                  <a:srgbClr val="DFDFDF"/>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base" latinLnBrk="0">
                <a:spcBef>
                  <a:spcPct val="0"/>
                </a:spcBef>
                <a:spcAft>
                  <a:spcPct val="0"/>
                </a:spcAft>
              </a:pPr>
              <a:endParaRPr lang="en-US">
                <a:solidFill>
                  <a:srgbClr val="000000"/>
                </a:solidFill>
                <a:latin typeface="Arial"/>
              </a:endParaRPr>
            </a:p>
          </p:txBody>
        </p:sp>
        <p:sp>
          <p:nvSpPr>
            <p:cNvPr id="56" name="Rectangle 21">
              <a:extLst>
                <a:ext uri="{FF2B5EF4-FFF2-40B4-BE49-F238E27FC236}">
                  <a16:creationId xmlns:a16="http://schemas.microsoft.com/office/drawing/2014/main" id="{987DBD73-FB72-43DE-AD5B-1CC56864D792}"/>
                </a:ext>
              </a:extLst>
            </p:cNvPr>
            <p:cNvSpPr>
              <a:spLocks noChangeArrowheads="1"/>
            </p:cNvSpPr>
            <p:nvPr/>
          </p:nvSpPr>
          <p:spPr bwMode="gray">
            <a:xfrm>
              <a:off x="4910139" y="1254960"/>
              <a:ext cx="1736725" cy="457200"/>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0" fontAlgn="base" latinLnBrk="0" hangingPunct="0">
                <a:spcBef>
                  <a:spcPct val="0"/>
                </a:spcBef>
                <a:spcAft>
                  <a:spcPct val="0"/>
                </a:spcAft>
              </a:pPr>
              <a:r>
                <a:rPr lang="en-US" sz="2400" b="1" dirty="0">
                  <a:solidFill>
                    <a:srgbClr val="000000"/>
                  </a:solidFill>
                  <a:latin typeface="Arial"/>
                  <a:cs typeface="Arial" panose="020B0604020202020204" pitchFamily="34" charset="0"/>
                </a:rPr>
                <a:t>1</a:t>
              </a:r>
            </a:p>
          </p:txBody>
        </p:sp>
        <p:sp>
          <p:nvSpPr>
            <p:cNvPr id="32" name="Text Box 4">
              <a:extLst>
                <a:ext uri="{FF2B5EF4-FFF2-40B4-BE49-F238E27FC236}">
                  <a16:creationId xmlns:a16="http://schemas.microsoft.com/office/drawing/2014/main" id="{CCB7F1D5-C08C-4CF0-A5E0-FCA6D93064D2}"/>
                </a:ext>
              </a:extLst>
            </p:cNvPr>
            <p:cNvSpPr txBox="1">
              <a:spLocks noChangeArrowheads="1"/>
            </p:cNvSpPr>
            <p:nvPr/>
          </p:nvSpPr>
          <p:spPr bwMode="black">
            <a:xfrm>
              <a:off x="4713583" y="2423580"/>
              <a:ext cx="2157412"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algn="ctr" fontAlgn="base" latinLnBrk="0">
                <a:spcBef>
                  <a:spcPct val="50000"/>
                </a:spcBef>
                <a:spcAft>
                  <a:spcPct val="0"/>
                </a:spcAft>
                <a:defRPr sz="2000">
                  <a:latin typeface="Comic Sans MS" panose="030F0702030302020204" pitchFamily="66" charset="0"/>
                </a:defRPr>
              </a:lvl1pPr>
            </a:lstStyle>
            <a:p>
              <a:r>
                <a:rPr lang="en-US" dirty="0">
                  <a:ln w="0"/>
                  <a:effectLst>
                    <a:outerShdw blurRad="38100" dist="19050" dir="2700000" algn="tl" rotWithShape="0">
                      <a:schemeClr val="dk1">
                        <a:alpha val="40000"/>
                      </a:schemeClr>
                    </a:outerShdw>
                  </a:effectLst>
                </a:rPr>
                <a:t>Readers are not charged</a:t>
              </a:r>
            </a:p>
          </p:txBody>
        </p:sp>
      </p:grpSp>
      <p:grpSp>
        <p:nvGrpSpPr>
          <p:cNvPr id="12" name="Group 11">
            <a:extLst>
              <a:ext uri="{FF2B5EF4-FFF2-40B4-BE49-F238E27FC236}">
                <a16:creationId xmlns:a16="http://schemas.microsoft.com/office/drawing/2014/main" id="{E9A48EA8-330E-4161-B8CC-5920B222E7BB}"/>
              </a:ext>
            </a:extLst>
          </p:cNvPr>
          <p:cNvGrpSpPr/>
          <p:nvPr/>
        </p:nvGrpSpPr>
        <p:grpSpPr>
          <a:xfrm>
            <a:off x="5946607" y="1353428"/>
            <a:ext cx="2917784" cy="3675063"/>
            <a:chOff x="7154864" y="1223211"/>
            <a:chExt cx="2917784" cy="3675063"/>
          </a:xfrm>
        </p:grpSpPr>
        <p:sp>
          <p:nvSpPr>
            <p:cNvPr id="28" name="Rectangle 2">
              <a:extLst>
                <a:ext uri="{FF2B5EF4-FFF2-40B4-BE49-F238E27FC236}">
                  <a16:creationId xmlns:a16="http://schemas.microsoft.com/office/drawing/2014/main" id="{4C8A305E-22A2-4D09-8136-994091C23B06}"/>
                </a:ext>
              </a:extLst>
            </p:cNvPr>
            <p:cNvSpPr>
              <a:spLocks noChangeArrowheads="1"/>
            </p:cNvSpPr>
            <p:nvPr/>
          </p:nvSpPr>
          <p:spPr bwMode="ltGray">
            <a:xfrm>
              <a:off x="7154864" y="3420311"/>
              <a:ext cx="2891504" cy="1477963"/>
            </a:xfrm>
            <a:prstGeom prst="rect">
              <a:avLst/>
            </a:prstGeom>
            <a:gradFill rotWithShape="1">
              <a:gsLst>
                <a:gs pos="0">
                  <a:srgbClr val="35ADE3">
                    <a:gamma/>
                    <a:shade val="72549"/>
                    <a:invGamma/>
                  </a:srgbClr>
                </a:gs>
                <a:gs pos="100000">
                  <a:srgbClr val="35ADE3"/>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50" name="Rectangle 14">
              <a:extLst>
                <a:ext uri="{FF2B5EF4-FFF2-40B4-BE49-F238E27FC236}">
                  <a16:creationId xmlns:a16="http://schemas.microsoft.com/office/drawing/2014/main" id="{7D79ECDE-AD37-429F-BAF4-D2DFF71D842C}"/>
                </a:ext>
              </a:extLst>
            </p:cNvPr>
            <p:cNvSpPr>
              <a:spLocks noChangeArrowheads="1"/>
            </p:cNvSpPr>
            <p:nvPr/>
          </p:nvSpPr>
          <p:spPr bwMode="ltGray">
            <a:xfrm>
              <a:off x="7154864" y="1872957"/>
              <a:ext cx="2891504" cy="1477962"/>
            </a:xfrm>
            <a:prstGeom prst="rect">
              <a:avLst/>
            </a:prstGeom>
            <a:gradFill rotWithShape="1">
              <a:gsLst>
                <a:gs pos="0">
                  <a:srgbClr val="F6AE44">
                    <a:gamma/>
                    <a:shade val="72549"/>
                    <a:invGamma/>
                  </a:srgbClr>
                </a:gs>
                <a:gs pos="100000">
                  <a:srgbClr val="F6AE44"/>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10" name="Group 9">
              <a:extLst>
                <a:ext uri="{FF2B5EF4-FFF2-40B4-BE49-F238E27FC236}">
                  <a16:creationId xmlns:a16="http://schemas.microsoft.com/office/drawing/2014/main" id="{0A8410D6-ACC5-433C-8BD2-916254655BF3}"/>
                </a:ext>
              </a:extLst>
            </p:cNvPr>
            <p:cNvGrpSpPr/>
            <p:nvPr/>
          </p:nvGrpSpPr>
          <p:grpSpPr>
            <a:xfrm>
              <a:off x="7206542" y="1223211"/>
              <a:ext cx="2866106" cy="3658652"/>
              <a:chOff x="7206542" y="1223211"/>
              <a:chExt cx="2866106" cy="3658652"/>
            </a:xfrm>
          </p:grpSpPr>
          <p:sp>
            <p:nvSpPr>
              <p:cNvPr id="49" name="Rectangle 13">
                <a:extLst>
                  <a:ext uri="{FF2B5EF4-FFF2-40B4-BE49-F238E27FC236}">
                    <a16:creationId xmlns:a16="http://schemas.microsoft.com/office/drawing/2014/main" id="{A13F6999-28CD-43DB-A965-7661EBB663CC}"/>
                  </a:ext>
                </a:extLst>
              </p:cNvPr>
              <p:cNvSpPr>
                <a:spLocks noChangeArrowheads="1"/>
              </p:cNvSpPr>
              <p:nvPr/>
            </p:nvSpPr>
            <p:spPr bwMode="black">
              <a:xfrm>
                <a:off x="7291388" y="3558424"/>
                <a:ext cx="2754980" cy="132343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latinLnBrk="0">
                  <a:spcBef>
                    <a:spcPct val="0"/>
                  </a:spcBef>
                  <a:spcAft>
                    <a:spcPct val="0"/>
                  </a:spcAft>
                </a:pPr>
                <a:r>
                  <a:rPr lang="en-US" sz="2000" dirty="0">
                    <a:ln w="0"/>
                    <a:effectLst>
                      <a:outerShdw blurRad="38100" dist="19050" dir="2700000" algn="tl" rotWithShape="0">
                        <a:schemeClr val="dk1">
                          <a:alpha val="40000"/>
                        </a:schemeClr>
                      </a:outerShdw>
                    </a:effectLst>
                    <a:latin typeface="Comic Sans MS" panose="030F0702030302020204" pitchFamily="66" charset="0"/>
                  </a:rPr>
                  <a:t>Copyrights for the published content are usually transferred to the journal.</a:t>
                </a:r>
              </a:p>
            </p:txBody>
          </p:sp>
          <p:sp>
            <p:nvSpPr>
              <p:cNvPr id="53" name="Rectangle 17">
                <a:extLst>
                  <a:ext uri="{FF2B5EF4-FFF2-40B4-BE49-F238E27FC236}">
                    <a16:creationId xmlns:a16="http://schemas.microsoft.com/office/drawing/2014/main" id="{FA1E653C-9276-432C-8BFC-78C840C7FA7D}"/>
                  </a:ext>
                </a:extLst>
              </p:cNvPr>
              <p:cNvSpPr>
                <a:spLocks noChangeArrowheads="1"/>
              </p:cNvSpPr>
              <p:nvPr/>
            </p:nvSpPr>
            <p:spPr bwMode="black">
              <a:xfrm>
                <a:off x="7206542" y="2349730"/>
                <a:ext cx="2866106"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latinLnBrk="0">
                  <a:spcBef>
                    <a:spcPct val="0"/>
                  </a:spcBef>
                  <a:spcAft>
                    <a:spcPct val="0"/>
                  </a:spcAft>
                </a:pPr>
                <a:r>
                  <a:rPr lang="en-US" sz="2000" dirty="0">
                    <a:ln w="0"/>
                    <a:effectLst>
                      <a:outerShdw blurRad="38100" dist="19050" dir="2700000" algn="tl" rotWithShape="0">
                        <a:schemeClr val="dk1">
                          <a:alpha val="40000"/>
                        </a:schemeClr>
                      </a:outerShdw>
                    </a:effectLst>
                    <a:latin typeface="Comic Sans MS" panose="030F0702030302020204" pitchFamily="66" charset="0"/>
                  </a:rPr>
                  <a:t>Authors generally retain copyright.</a:t>
                </a:r>
              </a:p>
            </p:txBody>
          </p:sp>
          <p:sp>
            <p:nvSpPr>
              <p:cNvPr id="55" name="AutoShape 20">
                <a:extLst>
                  <a:ext uri="{FF2B5EF4-FFF2-40B4-BE49-F238E27FC236}">
                    <a16:creationId xmlns:a16="http://schemas.microsoft.com/office/drawing/2014/main" id="{171327A5-F6FB-49DB-B21E-4C146505E5C2}"/>
                  </a:ext>
                </a:extLst>
              </p:cNvPr>
              <p:cNvSpPr>
                <a:spLocks noChangeArrowheads="1"/>
              </p:cNvSpPr>
              <p:nvPr/>
            </p:nvSpPr>
            <p:spPr bwMode="gray">
              <a:xfrm>
                <a:off x="7557294" y="1223211"/>
                <a:ext cx="2268537" cy="536575"/>
              </a:xfrm>
              <a:prstGeom prst="roundRect">
                <a:avLst>
                  <a:gd name="adj" fmla="val 16667"/>
                </a:avLst>
              </a:prstGeom>
              <a:gradFill rotWithShape="1">
                <a:gsLst>
                  <a:gs pos="0">
                    <a:srgbClr val="DFDFDF"/>
                  </a:gs>
                  <a:gs pos="50000">
                    <a:srgbClr val="DFDFDF">
                      <a:gamma/>
                      <a:tint val="24314"/>
                      <a:invGamma/>
                    </a:srgbClr>
                  </a:gs>
                  <a:gs pos="100000">
                    <a:srgbClr val="DFDFDF"/>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base" latinLnBrk="0">
                  <a:spcBef>
                    <a:spcPct val="0"/>
                  </a:spcBef>
                  <a:spcAft>
                    <a:spcPct val="0"/>
                  </a:spcAft>
                </a:pPr>
                <a:endParaRPr lang="en-US">
                  <a:solidFill>
                    <a:srgbClr val="000000"/>
                  </a:solidFill>
                  <a:latin typeface="Arial"/>
                </a:endParaRPr>
              </a:p>
            </p:txBody>
          </p:sp>
          <p:sp>
            <p:nvSpPr>
              <p:cNvPr id="57" name="Rectangle 22">
                <a:extLst>
                  <a:ext uri="{FF2B5EF4-FFF2-40B4-BE49-F238E27FC236}">
                    <a16:creationId xmlns:a16="http://schemas.microsoft.com/office/drawing/2014/main" id="{5C1380E6-5E4A-4203-981C-674E60C64626}"/>
                  </a:ext>
                </a:extLst>
              </p:cNvPr>
              <p:cNvSpPr>
                <a:spLocks noChangeArrowheads="1"/>
              </p:cNvSpPr>
              <p:nvPr/>
            </p:nvSpPr>
            <p:spPr bwMode="gray">
              <a:xfrm>
                <a:off x="7771232" y="1254310"/>
                <a:ext cx="1736725" cy="457200"/>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0" fontAlgn="base" latinLnBrk="0" hangingPunct="0">
                  <a:spcBef>
                    <a:spcPct val="0"/>
                  </a:spcBef>
                  <a:spcAft>
                    <a:spcPct val="0"/>
                  </a:spcAft>
                </a:pPr>
                <a:r>
                  <a:rPr lang="en-US" sz="2400" b="1" dirty="0">
                    <a:solidFill>
                      <a:srgbClr val="000000"/>
                    </a:solidFill>
                    <a:latin typeface="Arial"/>
                    <a:cs typeface="Arial" panose="020B0604020202020204" pitchFamily="34" charset="0"/>
                  </a:rPr>
                  <a:t>2</a:t>
                </a:r>
              </a:p>
            </p:txBody>
          </p:sp>
        </p:grpSp>
      </p:grpSp>
      <p:pic>
        <p:nvPicPr>
          <p:cNvPr id="72" name="Picture 71">
            <a:extLst>
              <a:ext uri="{FF2B5EF4-FFF2-40B4-BE49-F238E27FC236}">
                <a16:creationId xmlns:a16="http://schemas.microsoft.com/office/drawing/2014/main" id="{922DC6D5-1E41-413C-B9DE-EFC10013CE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94098" y="532725"/>
            <a:ext cx="2619375" cy="1743075"/>
          </a:xfrm>
          <a:prstGeom prst="rect">
            <a:avLst/>
          </a:prstGeom>
        </p:spPr>
      </p:pic>
      <p:pic>
        <p:nvPicPr>
          <p:cNvPr id="74" name="Picture 73">
            <a:extLst>
              <a:ext uri="{FF2B5EF4-FFF2-40B4-BE49-F238E27FC236}">
                <a16:creationId xmlns:a16="http://schemas.microsoft.com/office/drawing/2014/main" id="{77BEBB83-0D97-48B4-8F00-3D9B1B1F5175}"/>
              </a:ext>
            </a:extLst>
          </p:cNvPr>
          <p:cNvPicPr>
            <a:picLocks noChangeAspect="1"/>
          </p:cNvPicPr>
          <p:nvPr/>
        </p:nvPicPr>
        <p:blipFill>
          <a:blip r:embed="rId5" cstate="print">
            <a:clrChange>
              <a:clrFrom>
                <a:srgbClr val="F1EFF0"/>
              </a:clrFrom>
              <a:clrTo>
                <a:srgbClr val="F1EFF0">
                  <a:alpha val="0"/>
                </a:srgbClr>
              </a:clrTo>
            </a:clrChange>
            <a:extLst>
              <a:ext uri="{28A0092B-C50C-407E-A947-70E740481C1C}">
                <a14:useLocalDpi xmlns:a14="http://schemas.microsoft.com/office/drawing/2010/main" val="0"/>
              </a:ext>
            </a:extLst>
          </a:blip>
          <a:stretch>
            <a:fillRect/>
          </a:stretch>
        </p:blipFill>
        <p:spPr>
          <a:xfrm>
            <a:off x="9190011" y="3985059"/>
            <a:ext cx="3048000" cy="3048000"/>
          </a:xfrm>
          <a:prstGeom prst="rect">
            <a:avLst/>
          </a:prstGeom>
        </p:spPr>
      </p:pic>
      <p:sp>
        <p:nvSpPr>
          <p:cNvPr id="27" name="TextBox 26">
            <a:extLst>
              <a:ext uri="{FF2B5EF4-FFF2-40B4-BE49-F238E27FC236}">
                <a16:creationId xmlns:a16="http://schemas.microsoft.com/office/drawing/2014/main" id="{86DBCBD2-B7B8-4043-9C80-58F53B46EAE4}"/>
              </a:ext>
            </a:extLst>
          </p:cNvPr>
          <p:cNvSpPr txBox="1"/>
          <p:nvPr/>
        </p:nvSpPr>
        <p:spPr>
          <a:xfrm>
            <a:off x="11897915" y="5886212"/>
            <a:ext cx="588169" cy="276999"/>
          </a:xfrm>
          <a:prstGeom prst="rect">
            <a:avLst/>
          </a:prstGeom>
          <a:noFill/>
        </p:spPr>
        <p:txBody>
          <a:bodyPr wrap="square" rtlCol="0">
            <a:spAutoFit/>
          </a:bodyPr>
          <a:lstStyle/>
          <a:p>
            <a:r>
              <a:rPr lang="en-US" sz="1200" dirty="0"/>
              <a:t>7</a:t>
            </a:r>
          </a:p>
        </p:txBody>
      </p:sp>
    </p:spTree>
    <p:extLst>
      <p:ext uri="{BB962C8B-B14F-4D97-AF65-F5344CB8AC3E}">
        <p14:creationId xmlns:p14="http://schemas.microsoft.com/office/powerpoint/2010/main" val="296876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DBC413-EBA8-47FE-88A8-95AD9EB7C553}"/>
              </a:ext>
            </a:extLst>
          </p:cNvPr>
          <p:cNvSpPr>
            <a:spLocks noGrp="1"/>
          </p:cNvSpPr>
          <p:nvPr>
            <p:ph type="sldNum" sz="quarter" idx="12"/>
          </p:nvPr>
        </p:nvSpPr>
        <p:spPr>
          <a:xfrm>
            <a:off x="9169400" y="6292898"/>
            <a:ext cx="2743200" cy="365125"/>
          </a:xfrm>
        </p:spPr>
        <p:txBody>
          <a:bodyPr/>
          <a:lstStyle/>
          <a:p>
            <a:pPr>
              <a:defRPr/>
            </a:pPr>
            <a:fld id="{00A12202-E491-4083-95E8-343E6F642663}" type="slidenum">
              <a:rPr lang="en-US" smtClean="0">
                <a:solidFill>
                  <a:srgbClr val="FFFFFF"/>
                </a:solidFill>
              </a:rPr>
              <a:pPr>
                <a:defRPr/>
              </a:pPr>
              <a:t>8</a:t>
            </a:fld>
            <a:endParaRPr lang="en-US">
              <a:solidFill>
                <a:srgbClr val="FFFFFF"/>
              </a:solidFill>
            </a:endParaRPr>
          </a:p>
        </p:txBody>
      </p:sp>
      <p:sp>
        <p:nvSpPr>
          <p:cNvPr id="5" name="AutoShape 3">
            <a:extLst>
              <a:ext uri="{FF2B5EF4-FFF2-40B4-BE49-F238E27FC236}">
                <a16:creationId xmlns:a16="http://schemas.microsoft.com/office/drawing/2014/main" id="{AD459ED8-2FA8-478B-9623-9696D99323B6}"/>
              </a:ext>
            </a:extLst>
          </p:cNvPr>
          <p:cNvSpPr>
            <a:spLocks noChangeArrowheads="1"/>
          </p:cNvSpPr>
          <p:nvPr/>
        </p:nvSpPr>
        <p:spPr bwMode="gray">
          <a:xfrm rot="5400000">
            <a:off x="5130067" y="3191729"/>
            <a:ext cx="1752600" cy="788867"/>
          </a:xfrm>
          <a:prstGeom prst="triangle">
            <a:avLst>
              <a:gd name="adj" fmla="val 50000"/>
            </a:avLst>
          </a:prstGeom>
          <a:solidFill>
            <a:srgbClr val="425462">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41" name="Group 40">
            <a:extLst>
              <a:ext uri="{FF2B5EF4-FFF2-40B4-BE49-F238E27FC236}">
                <a16:creationId xmlns:a16="http://schemas.microsoft.com/office/drawing/2014/main" id="{74E0166A-5002-40DF-81E3-3006AA565E6C}"/>
              </a:ext>
            </a:extLst>
          </p:cNvPr>
          <p:cNvGrpSpPr/>
          <p:nvPr/>
        </p:nvGrpSpPr>
        <p:grpSpPr>
          <a:xfrm>
            <a:off x="1636207" y="2436814"/>
            <a:ext cx="4002593" cy="784448"/>
            <a:chOff x="1636207" y="2436814"/>
            <a:chExt cx="4002593" cy="784448"/>
          </a:xfrm>
        </p:grpSpPr>
        <p:grpSp>
          <p:nvGrpSpPr>
            <p:cNvPr id="40" name="Group 39">
              <a:extLst>
                <a:ext uri="{FF2B5EF4-FFF2-40B4-BE49-F238E27FC236}">
                  <a16:creationId xmlns:a16="http://schemas.microsoft.com/office/drawing/2014/main" id="{636BB1DC-2E4D-4D4A-A2EF-40D142F2DDBD}"/>
                </a:ext>
              </a:extLst>
            </p:cNvPr>
            <p:cNvGrpSpPr/>
            <p:nvPr/>
          </p:nvGrpSpPr>
          <p:grpSpPr>
            <a:xfrm>
              <a:off x="1709073" y="2436814"/>
              <a:ext cx="3929727" cy="688975"/>
              <a:chOff x="1709073" y="2436814"/>
              <a:chExt cx="3929727" cy="688975"/>
            </a:xfrm>
          </p:grpSpPr>
          <p:grpSp>
            <p:nvGrpSpPr>
              <p:cNvPr id="6" name="Group 4">
                <a:extLst>
                  <a:ext uri="{FF2B5EF4-FFF2-40B4-BE49-F238E27FC236}">
                    <a16:creationId xmlns:a16="http://schemas.microsoft.com/office/drawing/2014/main" id="{25823449-B10A-4E76-9A14-91C8DE1DE238}"/>
                  </a:ext>
                </a:extLst>
              </p:cNvPr>
              <p:cNvGrpSpPr>
                <a:grpSpLocks/>
              </p:cNvGrpSpPr>
              <p:nvPr/>
            </p:nvGrpSpPr>
            <p:grpSpPr bwMode="auto">
              <a:xfrm>
                <a:off x="1709073" y="2436814"/>
                <a:ext cx="3929727" cy="688975"/>
                <a:chOff x="720" y="1392"/>
                <a:chExt cx="4058" cy="480"/>
              </a:xfrm>
            </p:grpSpPr>
            <p:sp>
              <p:nvSpPr>
                <p:cNvPr id="7" name="AutoShape 5">
                  <a:extLst>
                    <a:ext uri="{FF2B5EF4-FFF2-40B4-BE49-F238E27FC236}">
                      <a16:creationId xmlns:a16="http://schemas.microsoft.com/office/drawing/2014/main" id="{FBC7DFAF-0F8B-4903-B323-79200C0C7543}"/>
                    </a:ext>
                  </a:extLst>
                </p:cNvPr>
                <p:cNvSpPr>
                  <a:spLocks noChangeArrowheads="1"/>
                </p:cNvSpPr>
                <p:nvPr/>
              </p:nvSpPr>
              <p:spPr bwMode="gray">
                <a:xfrm>
                  <a:off x="720" y="1392"/>
                  <a:ext cx="4058" cy="480"/>
                </a:xfrm>
                <a:prstGeom prst="roundRect">
                  <a:avLst>
                    <a:gd name="adj" fmla="val 17509"/>
                  </a:avLst>
                </a:prstGeom>
                <a:gradFill rotWithShape="1">
                  <a:gsLst>
                    <a:gs pos="0">
                      <a:srgbClr val="35ADE3"/>
                    </a:gs>
                    <a:gs pos="50000">
                      <a:srgbClr val="35ADE3">
                        <a:gamma/>
                        <a:shade val="92157"/>
                        <a:invGamma/>
                      </a:srgbClr>
                    </a:gs>
                    <a:gs pos="100000">
                      <a:srgbClr val="35ADE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8" name="Group 6">
                  <a:extLst>
                    <a:ext uri="{FF2B5EF4-FFF2-40B4-BE49-F238E27FC236}">
                      <a16:creationId xmlns:a16="http://schemas.microsoft.com/office/drawing/2014/main" id="{8ABBEED7-6F52-4BFF-83CB-F53AA90708CE}"/>
                    </a:ext>
                  </a:extLst>
                </p:cNvPr>
                <p:cNvGrpSpPr>
                  <a:grpSpLocks/>
                </p:cNvGrpSpPr>
                <p:nvPr/>
              </p:nvGrpSpPr>
              <p:grpSpPr bwMode="auto">
                <a:xfrm>
                  <a:off x="730" y="1407"/>
                  <a:ext cx="4043" cy="444"/>
                  <a:chOff x="744" y="1407"/>
                  <a:chExt cx="3988" cy="444"/>
                </a:xfrm>
              </p:grpSpPr>
              <p:sp>
                <p:nvSpPr>
                  <p:cNvPr id="9" name="AutoShape 7">
                    <a:extLst>
                      <a:ext uri="{FF2B5EF4-FFF2-40B4-BE49-F238E27FC236}">
                        <a16:creationId xmlns:a16="http://schemas.microsoft.com/office/drawing/2014/main" id="{9EDEF6DA-AE5E-417C-ADA7-07F050833D03}"/>
                      </a:ext>
                    </a:extLst>
                  </p:cNvPr>
                  <p:cNvSpPr>
                    <a:spLocks noChangeArrowheads="1"/>
                  </p:cNvSpPr>
                  <p:nvPr/>
                </p:nvSpPr>
                <p:spPr bwMode="gray">
                  <a:xfrm>
                    <a:off x="744" y="1736"/>
                    <a:ext cx="3988" cy="115"/>
                  </a:xfrm>
                  <a:prstGeom prst="roundRect">
                    <a:avLst>
                      <a:gd name="adj" fmla="val 50000"/>
                    </a:avLst>
                  </a:prstGeom>
                  <a:gradFill rotWithShape="1">
                    <a:gsLst>
                      <a:gs pos="0">
                        <a:srgbClr val="35ADE3">
                          <a:alpha val="0"/>
                        </a:srgbClr>
                      </a:gs>
                      <a:gs pos="100000">
                        <a:srgbClr val="35ADE3">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10" name="AutoShape 8">
                    <a:extLst>
                      <a:ext uri="{FF2B5EF4-FFF2-40B4-BE49-F238E27FC236}">
                        <a16:creationId xmlns:a16="http://schemas.microsoft.com/office/drawing/2014/main" id="{2C307532-6AA4-44A1-AD58-5E73F68AD0A2}"/>
                      </a:ext>
                    </a:extLst>
                  </p:cNvPr>
                  <p:cNvSpPr>
                    <a:spLocks noChangeArrowheads="1"/>
                  </p:cNvSpPr>
                  <p:nvPr/>
                </p:nvSpPr>
                <p:spPr bwMode="gray">
                  <a:xfrm>
                    <a:off x="744" y="1407"/>
                    <a:ext cx="3988" cy="115"/>
                  </a:xfrm>
                  <a:prstGeom prst="roundRect">
                    <a:avLst>
                      <a:gd name="adj" fmla="val 50000"/>
                    </a:avLst>
                  </a:prstGeom>
                  <a:gradFill rotWithShape="1">
                    <a:gsLst>
                      <a:gs pos="0">
                        <a:srgbClr val="35ADE3">
                          <a:gamma/>
                          <a:tint val="15686"/>
                          <a:invGamma/>
                        </a:srgbClr>
                      </a:gs>
                      <a:gs pos="100000">
                        <a:srgbClr val="35ADE3">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sp>
            <p:nvSpPr>
              <p:cNvPr id="21" name="Text Box 19">
                <a:extLst>
                  <a:ext uri="{FF2B5EF4-FFF2-40B4-BE49-F238E27FC236}">
                    <a16:creationId xmlns:a16="http://schemas.microsoft.com/office/drawing/2014/main" id="{6687FA2C-661C-4BA7-B251-2558F4DD0DCE}"/>
                  </a:ext>
                </a:extLst>
              </p:cNvPr>
              <p:cNvSpPr txBox="1">
                <a:spLocks noChangeArrowheads="1"/>
              </p:cNvSpPr>
              <p:nvPr/>
            </p:nvSpPr>
            <p:spPr bwMode="gray">
              <a:xfrm>
                <a:off x="1785631" y="2586039"/>
                <a:ext cx="376903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latinLnBrk="0">
                  <a:spcBef>
                    <a:spcPct val="50000"/>
                  </a:spcBef>
                  <a:spcAft>
                    <a:spcPct val="0"/>
                  </a:spcAft>
                </a:pPr>
                <a:r>
                  <a:rPr lang="en-US" sz="2000" b="1" dirty="0">
                    <a:solidFill>
                      <a:srgbClr val="FFFFFF"/>
                    </a:solidFill>
                    <a:latin typeface="Times New Roman" panose="02020603050405020304" pitchFamily="18" charset="0"/>
                    <a:cs typeface="Times New Roman" panose="02020603050405020304" pitchFamily="18" charset="0"/>
                  </a:rPr>
                  <a:t>OA types</a:t>
                </a:r>
              </a:p>
            </p:txBody>
          </p:sp>
        </p:grpSp>
        <p:pic>
          <p:nvPicPr>
            <p:cNvPr id="26" name="Picture 24" descr="1">
              <a:extLst>
                <a:ext uri="{FF2B5EF4-FFF2-40B4-BE49-F238E27FC236}">
                  <a16:creationId xmlns:a16="http://schemas.microsoft.com/office/drawing/2014/main" id="{8229A46E-DA78-4331-AE3E-4A305FA5613E}"/>
                </a:ext>
              </a:extLst>
            </p:cNvPr>
            <p:cNvPicPr>
              <a:picLocks noChangeAspect="1" noChangeArrowheads="1"/>
            </p:cNvPicPr>
            <p:nvPr/>
          </p:nvPicPr>
          <p:blipFill>
            <a:blip r:embed="rId2">
              <a:lum bright="-6000" contrast="24000"/>
              <a:grayscl/>
              <a:extLst>
                <a:ext uri="{28A0092B-C50C-407E-A947-70E740481C1C}">
                  <a14:useLocalDpi xmlns:a14="http://schemas.microsoft.com/office/drawing/2010/main" val="0"/>
                </a:ext>
              </a:extLst>
            </a:blip>
            <a:srcRect l="42606" t="64474" r="19473"/>
            <a:stretch>
              <a:fillRect/>
            </a:stretch>
          </p:blipFill>
          <p:spPr bwMode="gray">
            <a:xfrm>
              <a:off x="1636207" y="2530699"/>
              <a:ext cx="619042" cy="6905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1BFA26F4-C2AD-422F-9ECE-3C5FE3B6990A}"/>
              </a:ext>
            </a:extLst>
          </p:cNvPr>
          <p:cNvGrpSpPr/>
          <p:nvPr/>
        </p:nvGrpSpPr>
        <p:grpSpPr>
          <a:xfrm>
            <a:off x="1572252" y="3225801"/>
            <a:ext cx="4251252" cy="815488"/>
            <a:chOff x="1572252" y="3225801"/>
            <a:chExt cx="4251252" cy="815488"/>
          </a:xfrm>
        </p:grpSpPr>
        <p:grpSp>
          <p:nvGrpSpPr>
            <p:cNvPr id="11" name="Group 9">
              <a:extLst>
                <a:ext uri="{FF2B5EF4-FFF2-40B4-BE49-F238E27FC236}">
                  <a16:creationId xmlns:a16="http://schemas.microsoft.com/office/drawing/2014/main" id="{36423BB5-C755-4285-ADEA-7A3CAFD8D130}"/>
                </a:ext>
              </a:extLst>
            </p:cNvPr>
            <p:cNvGrpSpPr>
              <a:grpSpLocks/>
            </p:cNvGrpSpPr>
            <p:nvPr/>
          </p:nvGrpSpPr>
          <p:grpSpPr bwMode="auto">
            <a:xfrm>
              <a:off x="1709073" y="3225801"/>
              <a:ext cx="3929727" cy="688975"/>
              <a:chOff x="720" y="1392"/>
              <a:chExt cx="4058" cy="480"/>
            </a:xfrm>
          </p:grpSpPr>
          <p:sp>
            <p:nvSpPr>
              <p:cNvPr id="12" name="AutoShape 10">
                <a:extLst>
                  <a:ext uri="{FF2B5EF4-FFF2-40B4-BE49-F238E27FC236}">
                    <a16:creationId xmlns:a16="http://schemas.microsoft.com/office/drawing/2014/main" id="{F8AD5D86-9878-4889-8BB3-A49260013ED6}"/>
                  </a:ext>
                </a:extLst>
              </p:cNvPr>
              <p:cNvSpPr>
                <a:spLocks noChangeArrowheads="1"/>
              </p:cNvSpPr>
              <p:nvPr/>
            </p:nvSpPr>
            <p:spPr bwMode="gray">
              <a:xfrm>
                <a:off x="720" y="1392"/>
                <a:ext cx="4058" cy="480"/>
              </a:xfrm>
              <a:prstGeom prst="roundRect">
                <a:avLst>
                  <a:gd name="adj" fmla="val 17509"/>
                </a:avLst>
              </a:prstGeom>
              <a:gradFill rotWithShape="1">
                <a:gsLst>
                  <a:gs pos="0">
                    <a:srgbClr val="F6AE44"/>
                  </a:gs>
                  <a:gs pos="50000">
                    <a:srgbClr val="F6AE44">
                      <a:gamma/>
                      <a:shade val="92157"/>
                      <a:invGamma/>
                    </a:srgbClr>
                  </a:gs>
                  <a:gs pos="100000">
                    <a:srgbClr val="F6AE44"/>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13" name="Group 11">
                <a:extLst>
                  <a:ext uri="{FF2B5EF4-FFF2-40B4-BE49-F238E27FC236}">
                    <a16:creationId xmlns:a16="http://schemas.microsoft.com/office/drawing/2014/main" id="{F04E71C0-2377-462D-B001-3F50FA28007F}"/>
                  </a:ext>
                </a:extLst>
              </p:cNvPr>
              <p:cNvGrpSpPr>
                <a:grpSpLocks/>
              </p:cNvGrpSpPr>
              <p:nvPr/>
            </p:nvGrpSpPr>
            <p:grpSpPr bwMode="auto">
              <a:xfrm>
                <a:off x="730" y="1407"/>
                <a:ext cx="4043" cy="444"/>
                <a:chOff x="744" y="1407"/>
                <a:chExt cx="3988" cy="444"/>
              </a:xfrm>
            </p:grpSpPr>
            <p:sp>
              <p:nvSpPr>
                <p:cNvPr id="14" name="AutoShape 12">
                  <a:extLst>
                    <a:ext uri="{FF2B5EF4-FFF2-40B4-BE49-F238E27FC236}">
                      <a16:creationId xmlns:a16="http://schemas.microsoft.com/office/drawing/2014/main" id="{25B7DE39-4052-477F-BBEB-B9D0EDF74FC9}"/>
                    </a:ext>
                  </a:extLst>
                </p:cNvPr>
                <p:cNvSpPr>
                  <a:spLocks noChangeArrowheads="1"/>
                </p:cNvSpPr>
                <p:nvPr/>
              </p:nvSpPr>
              <p:spPr bwMode="gray">
                <a:xfrm>
                  <a:off x="744" y="1736"/>
                  <a:ext cx="3988" cy="115"/>
                </a:xfrm>
                <a:prstGeom prst="roundRect">
                  <a:avLst>
                    <a:gd name="adj" fmla="val 50000"/>
                  </a:avLst>
                </a:prstGeom>
                <a:gradFill rotWithShape="1">
                  <a:gsLst>
                    <a:gs pos="0">
                      <a:srgbClr val="F6AE44">
                        <a:alpha val="0"/>
                      </a:srgbClr>
                    </a:gs>
                    <a:gs pos="100000">
                      <a:srgbClr val="F6AE44">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15" name="AutoShape 13">
                  <a:extLst>
                    <a:ext uri="{FF2B5EF4-FFF2-40B4-BE49-F238E27FC236}">
                      <a16:creationId xmlns:a16="http://schemas.microsoft.com/office/drawing/2014/main" id="{9D2EE491-0CFB-4D57-9E68-6D5E2A75D784}"/>
                    </a:ext>
                  </a:extLst>
                </p:cNvPr>
                <p:cNvSpPr>
                  <a:spLocks noChangeArrowheads="1"/>
                </p:cNvSpPr>
                <p:nvPr/>
              </p:nvSpPr>
              <p:spPr bwMode="gray">
                <a:xfrm>
                  <a:off x="744" y="1407"/>
                  <a:ext cx="3988" cy="115"/>
                </a:xfrm>
                <a:prstGeom prst="roundRect">
                  <a:avLst>
                    <a:gd name="adj" fmla="val 50000"/>
                  </a:avLst>
                </a:prstGeom>
                <a:gradFill rotWithShape="1">
                  <a:gsLst>
                    <a:gs pos="0">
                      <a:srgbClr val="F6AE44">
                        <a:gamma/>
                        <a:tint val="25490"/>
                        <a:invGamma/>
                      </a:srgbClr>
                    </a:gs>
                    <a:gs pos="100000">
                      <a:srgbClr val="F6AE44">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sp>
          <p:nvSpPr>
            <p:cNvPr id="22" name="Text Box 20">
              <a:extLst>
                <a:ext uri="{FF2B5EF4-FFF2-40B4-BE49-F238E27FC236}">
                  <a16:creationId xmlns:a16="http://schemas.microsoft.com/office/drawing/2014/main" id="{BC1434A1-06CA-497C-9EB4-E2F038F74410}"/>
                </a:ext>
              </a:extLst>
            </p:cNvPr>
            <p:cNvSpPr txBox="1">
              <a:spLocks noChangeArrowheads="1"/>
            </p:cNvSpPr>
            <p:nvPr/>
          </p:nvSpPr>
          <p:spPr bwMode="gray">
            <a:xfrm>
              <a:off x="2054472" y="3336050"/>
              <a:ext cx="376903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latinLnBrk="0">
                <a:spcBef>
                  <a:spcPct val="50000"/>
                </a:spcBef>
                <a:spcAft>
                  <a:spcPct val="0"/>
                </a:spcAft>
              </a:pPr>
              <a:r>
                <a:rPr lang="en-US" sz="2000" b="1" dirty="0">
                  <a:solidFill>
                    <a:srgbClr val="FFFFFF"/>
                  </a:solidFill>
                  <a:latin typeface="Times New Roman" panose="02020603050405020304" pitchFamily="18" charset="0"/>
                  <a:cs typeface="Times New Roman" panose="02020603050405020304" pitchFamily="18" charset="0"/>
                </a:rPr>
                <a:t>How can select it?</a:t>
              </a:r>
            </a:p>
          </p:txBody>
        </p:sp>
        <p:pic>
          <p:nvPicPr>
            <p:cNvPr id="27" name="Picture 25" descr="1">
              <a:extLst>
                <a:ext uri="{FF2B5EF4-FFF2-40B4-BE49-F238E27FC236}">
                  <a16:creationId xmlns:a16="http://schemas.microsoft.com/office/drawing/2014/main" id="{BE1652E3-8A6A-482D-924F-90EF6917CA3C}"/>
                </a:ext>
              </a:extLst>
            </p:cNvPr>
            <p:cNvPicPr>
              <a:picLocks noChangeAspect="1" noChangeArrowheads="1"/>
            </p:cNvPicPr>
            <p:nvPr/>
          </p:nvPicPr>
          <p:blipFill>
            <a:blip r:embed="rId2">
              <a:lum bright="-6000" contrast="24000"/>
              <a:grayscl/>
              <a:extLst>
                <a:ext uri="{28A0092B-C50C-407E-A947-70E740481C1C}">
                  <a14:useLocalDpi xmlns:a14="http://schemas.microsoft.com/office/drawing/2010/main" val="0"/>
                </a:ext>
              </a:extLst>
            </a:blip>
            <a:srcRect l="42606" t="64474" r="19473"/>
            <a:stretch>
              <a:fillRect/>
            </a:stretch>
          </p:blipFill>
          <p:spPr bwMode="gray">
            <a:xfrm>
              <a:off x="1572252" y="3350727"/>
              <a:ext cx="619041" cy="6905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69C5282B-A6C1-48A3-A301-80E3EE46910E}"/>
              </a:ext>
            </a:extLst>
          </p:cNvPr>
          <p:cNvGrpSpPr/>
          <p:nvPr/>
        </p:nvGrpSpPr>
        <p:grpSpPr>
          <a:xfrm>
            <a:off x="1485635" y="4006851"/>
            <a:ext cx="4176503" cy="803474"/>
            <a:chOff x="1485635" y="4006851"/>
            <a:chExt cx="4176503" cy="803474"/>
          </a:xfrm>
        </p:grpSpPr>
        <p:grpSp>
          <p:nvGrpSpPr>
            <p:cNvPr id="16" name="Group 14">
              <a:extLst>
                <a:ext uri="{FF2B5EF4-FFF2-40B4-BE49-F238E27FC236}">
                  <a16:creationId xmlns:a16="http://schemas.microsoft.com/office/drawing/2014/main" id="{8F37C775-D925-4D73-A4D1-2790F8724900}"/>
                </a:ext>
              </a:extLst>
            </p:cNvPr>
            <p:cNvGrpSpPr>
              <a:grpSpLocks/>
            </p:cNvGrpSpPr>
            <p:nvPr/>
          </p:nvGrpSpPr>
          <p:grpSpPr bwMode="auto">
            <a:xfrm>
              <a:off x="1709073" y="4006851"/>
              <a:ext cx="3929727" cy="688975"/>
              <a:chOff x="720" y="1392"/>
              <a:chExt cx="4058" cy="480"/>
            </a:xfrm>
          </p:grpSpPr>
          <p:sp>
            <p:nvSpPr>
              <p:cNvPr id="17" name="AutoShape 15">
                <a:extLst>
                  <a:ext uri="{FF2B5EF4-FFF2-40B4-BE49-F238E27FC236}">
                    <a16:creationId xmlns:a16="http://schemas.microsoft.com/office/drawing/2014/main" id="{29ABBAA6-D481-4160-8762-784E6BED3600}"/>
                  </a:ext>
                </a:extLst>
              </p:cNvPr>
              <p:cNvSpPr>
                <a:spLocks noChangeArrowheads="1"/>
              </p:cNvSpPr>
              <p:nvPr/>
            </p:nvSpPr>
            <p:spPr bwMode="gray">
              <a:xfrm>
                <a:off x="720" y="1392"/>
                <a:ext cx="4058" cy="480"/>
              </a:xfrm>
              <a:prstGeom prst="roundRect">
                <a:avLst>
                  <a:gd name="adj" fmla="val 17509"/>
                </a:avLst>
              </a:prstGeom>
              <a:gradFill rotWithShape="1">
                <a:gsLst>
                  <a:gs pos="0">
                    <a:srgbClr val="DE608D"/>
                  </a:gs>
                  <a:gs pos="50000">
                    <a:srgbClr val="DE608D">
                      <a:gamma/>
                      <a:shade val="92157"/>
                      <a:invGamma/>
                    </a:srgbClr>
                  </a:gs>
                  <a:gs pos="100000">
                    <a:srgbClr val="DE608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18" name="Group 16">
                <a:extLst>
                  <a:ext uri="{FF2B5EF4-FFF2-40B4-BE49-F238E27FC236}">
                    <a16:creationId xmlns:a16="http://schemas.microsoft.com/office/drawing/2014/main" id="{57DE8BDC-C42C-467B-9542-69949F39482D}"/>
                  </a:ext>
                </a:extLst>
              </p:cNvPr>
              <p:cNvGrpSpPr>
                <a:grpSpLocks/>
              </p:cNvGrpSpPr>
              <p:nvPr/>
            </p:nvGrpSpPr>
            <p:grpSpPr bwMode="auto">
              <a:xfrm>
                <a:off x="730" y="1407"/>
                <a:ext cx="4043" cy="444"/>
                <a:chOff x="744" y="1407"/>
                <a:chExt cx="3988" cy="444"/>
              </a:xfrm>
            </p:grpSpPr>
            <p:sp>
              <p:nvSpPr>
                <p:cNvPr id="19" name="AutoShape 17">
                  <a:extLst>
                    <a:ext uri="{FF2B5EF4-FFF2-40B4-BE49-F238E27FC236}">
                      <a16:creationId xmlns:a16="http://schemas.microsoft.com/office/drawing/2014/main" id="{75D1BE77-8E1E-4211-A8FD-13933E4A13F3}"/>
                    </a:ext>
                  </a:extLst>
                </p:cNvPr>
                <p:cNvSpPr>
                  <a:spLocks noChangeArrowheads="1"/>
                </p:cNvSpPr>
                <p:nvPr/>
              </p:nvSpPr>
              <p:spPr bwMode="gray">
                <a:xfrm>
                  <a:off x="744" y="1736"/>
                  <a:ext cx="3988" cy="115"/>
                </a:xfrm>
                <a:prstGeom prst="roundRect">
                  <a:avLst>
                    <a:gd name="adj" fmla="val 50000"/>
                  </a:avLst>
                </a:prstGeom>
                <a:gradFill rotWithShape="1">
                  <a:gsLst>
                    <a:gs pos="0">
                      <a:srgbClr val="99CC00">
                        <a:alpha val="0"/>
                      </a:srgbClr>
                    </a:gs>
                    <a:gs pos="100000">
                      <a:srgbClr val="99CC00">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0" name="AutoShape 18">
                  <a:extLst>
                    <a:ext uri="{FF2B5EF4-FFF2-40B4-BE49-F238E27FC236}">
                      <a16:creationId xmlns:a16="http://schemas.microsoft.com/office/drawing/2014/main" id="{FA389133-C88F-4620-A479-E6C666B15F63}"/>
                    </a:ext>
                  </a:extLst>
                </p:cNvPr>
                <p:cNvSpPr>
                  <a:spLocks noChangeArrowheads="1"/>
                </p:cNvSpPr>
                <p:nvPr/>
              </p:nvSpPr>
              <p:spPr bwMode="gray">
                <a:xfrm>
                  <a:off x="744" y="1407"/>
                  <a:ext cx="3988" cy="115"/>
                </a:xfrm>
                <a:prstGeom prst="roundRect">
                  <a:avLst>
                    <a:gd name="adj" fmla="val 50000"/>
                  </a:avLst>
                </a:prstGeom>
                <a:gradFill rotWithShape="1">
                  <a:gsLst>
                    <a:gs pos="0">
                      <a:srgbClr val="DE608D">
                        <a:gamma/>
                        <a:tint val="22353"/>
                        <a:invGamma/>
                      </a:srgbClr>
                    </a:gs>
                    <a:gs pos="100000">
                      <a:srgbClr val="DE608D">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sp>
          <p:nvSpPr>
            <p:cNvPr id="23" name="Text Box 21">
              <a:extLst>
                <a:ext uri="{FF2B5EF4-FFF2-40B4-BE49-F238E27FC236}">
                  <a16:creationId xmlns:a16="http://schemas.microsoft.com/office/drawing/2014/main" id="{B7531E1E-52F1-4599-AB99-E652D9C5A9C9}"/>
                </a:ext>
              </a:extLst>
            </p:cNvPr>
            <p:cNvSpPr txBox="1">
              <a:spLocks noChangeArrowheads="1"/>
            </p:cNvSpPr>
            <p:nvPr/>
          </p:nvSpPr>
          <p:spPr bwMode="gray">
            <a:xfrm>
              <a:off x="1893106" y="4090370"/>
              <a:ext cx="37690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latinLnBrk="0">
                <a:spcBef>
                  <a:spcPct val="50000"/>
                </a:spcBef>
                <a:spcAft>
                  <a:spcPct val="0"/>
                </a:spcAft>
              </a:pPr>
              <a:r>
                <a:rPr lang="en-US" sz="1600" b="1" dirty="0">
                  <a:solidFill>
                    <a:srgbClr val="FFFFFF"/>
                  </a:solidFill>
                  <a:latin typeface="Times New Roman" panose="02020603050405020304" pitchFamily="18" charset="0"/>
                  <a:cs typeface="Times New Roman" panose="02020603050405020304" pitchFamily="18" charset="0"/>
                </a:rPr>
                <a:t>How do I know if a journal is open access?</a:t>
              </a:r>
            </a:p>
          </p:txBody>
        </p:sp>
        <p:pic>
          <p:nvPicPr>
            <p:cNvPr id="28" name="Picture 26" descr="1">
              <a:extLst>
                <a:ext uri="{FF2B5EF4-FFF2-40B4-BE49-F238E27FC236}">
                  <a16:creationId xmlns:a16="http://schemas.microsoft.com/office/drawing/2014/main" id="{83113D56-FC79-408D-AD90-DAD6B8B199DE}"/>
                </a:ext>
              </a:extLst>
            </p:cNvPr>
            <p:cNvPicPr>
              <a:picLocks noChangeAspect="1" noChangeArrowheads="1"/>
            </p:cNvPicPr>
            <p:nvPr/>
          </p:nvPicPr>
          <p:blipFill>
            <a:blip r:embed="rId2">
              <a:lum bright="-6000" contrast="24000"/>
              <a:grayscl/>
              <a:extLst>
                <a:ext uri="{28A0092B-C50C-407E-A947-70E740481C1C}">
                  <a14:useLocalDpi xmlns:a14="http://schemas.microsoft.com/office/drawing/2010/main" val="0"/>
                </a:ext>
              </a:extLst>
            </a:blip>
            <a:srcRect l="42606" t="64474" r="19473"/>
            <a:stretch>
              <a:fillRect/>
            </a:stretch>
          </p:blipFill>
          <p:spPr bwMode="gray">
            <a:xfrm>
              <a:off x="1485635" y="4119763"/>
              <a:ext cx="619042" cy="690562"/>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27">
            <a:extLst>
              <a:ext uri="{FF2B5EF4-FFF2-40B4-BE49-F238E27FC236}">
                <a16:creationId xmlns:a16="http://schemas.microsoft.com/office/drawing/2014/main" id="{BF29BD8F-98E9-4D22-8ED1-17084B71B130}"/>
              </a:ext>
            </a:extLst>
          </p:cNvPr>
          <p:cNvSpPr>
            <a:spLocks noChangeArrowheads="1"/>
          </p:cNvSpPr>
          <p:nvPr/>
        </p:nvSpPr>
        <p:spPr bwMode="black">
          <a:xfrm>
            <a:off x="1041777" y="382539"/>
            <a:ext cx="1003224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wrap="square">
            <a:spAutoFit/>
          </a:bodyPr>
          <a:lstStyle/>
          <a:p>
            <a:pPr algn="ctr" eaLnBrk="0" fontAlgn="base" latinLnBrk="0" hangingPunct="0">
              <a:spcBef>
                <a:spcPct val="0"/>
              </a:spcBef>
              <a:spcAft>
                <a:spcPct val="0"/>
              </a:spcAft>
              <a:buClr>
                <a:srgbClr val="D7181F"/>
              </a:buClr>
              <a:buFont typeface="Wingdings" panose="05000000000000000000" pitchFamily="2" charset="2"/>
              <a:buNone/>
            </a:pPr>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a:rPr>
              <a:t> </a:t>
            </a:r>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Body)"/>
              </a:rPr>
              <a:t>Which one is better? OA or Sub.</a:t>
            </a:r>
          </a:p>
        </p:txBody>
      </p:sp>
      <p:pic>
        <p:nvPicPr>
          <p:cNvPr id="33" name="Picture 32">
            <a:extLst>
              <a:ext uri="{FF2B5EF4-FFF2-40B4-BE49-F238E27FC236}">
                <a16:creationId xmlns:a16="http://schemas.microsoft.com/office/drawing/2014/main" id="{D3CBB836-37B3-40E2-B9D3-BA5A079603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840535" y="583856"/>
            <a:ext cx="2619375" cy="1743075"/>
          </a:xfrm>
          <a:prstGeom prst="rect">
            <a:avLst/>
          </a:prstGeom>
        </p:spPr>
      </p:pic>
      <p:grpSp>
        <p:nvGrpSpPr>
          <p:cNvPr id="44" name="Group 43">
            <a:extLst>
              <a:ext uri="{FF2B5EF4-FFF2-40B4-BE49-F238E27FC236}">
                <a16:creationId xmlns:a16="http://schemas.microsoft.com/office/drawing/2014/main" id="{D9F0C0F4-6DCB-4143-974D-9B3C91F2D733}"/>
              </a:ext>
            </a:extLst>
          </p:cNvPr>
          <p:cNvGrpSpPr/>
          <p:nvPr/>
        </p:nvGrpSpPr>
        <p:grpSpPr>
          <a:xfrm>
            <a:off x="6546851" y="1981200"/>
            <a:ext cx="4280376" cy="3005138"/>
            <a:chOff x="6546851" y="1981200"/>
            <a:chExt cx="4280376" cy="3005138"/>
          </a:xfrm>
        </p:grpSpPr>
        <p:sp>
          <p:nvSpPr>
            <p:cNvPr id="24" name="AutoShape 22">
              <a:extLst>
                <a:ext uri="{FF2B5EF4-FFF2-40B4-BE49-F238E27FC236}">
                  <a16:creationId xmlns:a16="http://schemas.microsoft.com/office/drawing/2014/main" id="{26857031-CA40-46B7-A045-CA95F1A39CD0}"/>
                </a:ext>
              </a:extLst>
            </p:cNvPr>
            <p:cNvSpPr>
              <a:spLocks noChangeArrowheads="1"/>
            </p:cNvSpPr>
            <p:nvPr/>
          </p:nvSpPr>
          <p:spPr bwMode="gray">
            <a:xfrm>
              <a:off x="6546851" y="1981200"/>
              <a:ext cx="3395663" cy="3005138"/>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768A7B">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5" name="Rectangle 23">
              <a:extLst>
                <a:ext uri="{FF2B5EF4-FFF2-40B4-BE49-F238E27FC236}">
                  <a16:creationId xmlns:a16="http://schemas.microsoft.com/office/drawing/2014/main" id="{9375C48F-2590-4148-8C3B-FE1B08C7711F}"/>
                </a:ext>
              </a:extLst>
            </p:cNvPr>
            <p:cNvSpPr>
              <a:spLocks noChangeArrowheads="1"/>
            </p:cNvSpPr>
            <p:nvPr/>
          </p:nvSpPr>
          <p:spPr bwMode="black">
            <a:xfrm>
              <a:off x="6677494" y="2393911"/>
              <a:ext cx="3230563" cy="2549224"/>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latinLnBrk="0" hangingPunct="0">
                <a:lnSpc>
                  <a:spcPct val="110000"/>
                </a:lnSpc>
                <a:spcBef>
                  <a:spcPct val="0"/>
                </a:spcBef>
                <a:spcAft>
                  <a:spcPct val="0"/>
                </a:spcAft>
              </a:pPr>
              <a:r>
                <a:rPr lang="en-US" sz="4400" b="1" dirty="0">
                  <a:solidFill>
                    <a:srgbClr val="000000"/>
                  </a:solidFill>
                  <a:latin typeface="Arabolical" panose="00000400000000000000" pitchFamily="2" charset="0"/>
                </a:rPr>
                <a:t>Watch </a:t>
              </a:r>
            </a:p>
            <a:p>
              <a:pPr algn="ctr" eaLnBrk="0" fontAlgn="base" latinLnBrk="0" hangingPunct="0">
                <a:lnSpc>
                  <a:spcPct val="110000"/>
                </a:lnSpc>
                <a:spcBef>
                  <a:spcPct val="0"/>
                </a:spcBef>
                <a:spcAft>
                  <a:spcPct val="0"/>
                </a:spcAft>
              </a:pPr>
              <a:r>
                <a:rPr lang="en-US" sz="4400" b="1" dirty="0">
                  <a:solidFill>
                    <a:srgbClr val="000000"/>
                  </a:solidFill>
                  <a:latin typeface="Arabolical" panose="00000400000000000000" pitchFamily="2" charset="0"/>
                </a:rPr>
                <a:t>the next video</a:t>
              </a:r>
              <a:endParaRPr lang="en-US" sz="4400" b="1" u="sng" dirty="0">
                <a:solidFill>
                  <a:srgbClr val="A50021"/>
                </a:solidFill>
                <a:latin typeface="Arabolical" panose="00000400000000000000" pitchFamily="2" charset="0"/>
              </a:endParaRPr>
            </a:p>
            <a:p>
              <a:pPr algn="ctr" eaLnBrk="0" fontAlgn="base" latinLnBrk="0" hangingPunct="0">
                <a:lnSpc>
                  <a:spcPct val="110000"/>
                </a:lnSpc>
                <a:spcBef>
                  <a:spcPct val="0"/>
                </a:spcBef>
                <a:spcAft>
                  <a:spcPct val="0"/>
                </a:spcAft>
              </a:pPr>
              <a:endParaRPr lang="en-US" sz="1400" b="1" dirty="0">
                <a:solidFill>
                  <a:srgbClr val="000000"/>
                </a:solidFill>
                <a:latin typeface="Arabolical" panose="00000400000000000000" pitchFamily="2" charset="0"/>
              </a:endParaRPr>
            </a:p>
          </p:txBody>
        </p:sp>
        <p:pic>
          <p:nvPicPr>
            <p:cNvPr id="35" name="Picture 34">
              <a:extLst>
                <a:ext uri="{FF2B5EF4-FFF2-40B4-BE49-F238E27FC236}">
                  <a16:creationId xmlns:a16="http://schemas.microsoft.com/office/drawing/2014/main" id="{914A67D7-B16F-49AD-877C-40CB4EEBD62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64952" y="3339389"/>
              <a:ext cx="2962275" cy="1543050"/>
            </a:xfrm>
            <a:prstGeom prst="rect">
              <a:avLst/>
            </a:prstGeom>
          </p:spPr>
        </p:pic>
      </p:grpSp>
      <p:pic>
        <p:nvPicPr>
          <p:cNvPr id="39" name="Picture 38">
            <a:extLst>
              <a:ext uri="{FF2B5EF4-FFF2-40B4-BE49-F238E27FC236}">
                <a16:creationId xmlns:a16="http://schemas.microsoft.com/office/drawing/2014/main" id="{F175700C-422F-42B6-83AE-00C0BDF81540}"/>
              </a:ext>
            </a:extLst>
          </p:cNvPr>
          <p:cNvPicPr>
            <a:picLocks noChangeAspect="1"/>
          </p:cNvPicPr>
          <p:nvPr/>
        </p:nvPicPr>
        <p:blipFill>
          <a:blip r:embed="rId7">
            <a:clrChange>
              <a:clrFrom>
                <a:srgbClr val="58D7E8"/>
              </a:clrFrom>
              <a:clrTo>
                <a:srgbClr val="58D7E8">
                  <a:alpha val="0"/>
                </a:srgbClr>
              </a:clrTo>
            </a:clrChang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1488" y="4807989"/>
            <a:ext cx="2619375" cy="1743075"/>
          </a:xfrm>
          <a:prstGeom prst="rect">
            <a:avLst/>
          </a:prstGeom>
        </p:spPr>
      </p:pic>
    </p:spTree>
    <p:extLst>
      <p:ext uri="{BB962C8B-B14F-4D97-AF65-F5344CB8AC3E}">
        <p14:creationId xmlns:p14="http://schemas.microsoft.com/office/powerpoint/2010/main" val="7441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circle(in)">
                                      <p:cBhvr>
                                        <p:cTn id="29"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91088" y="1992132"/>
            <a:ext cx="1974241" cy="19295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1"/>
          <p:cNvGrpSpPr/>
          <p:nvPr/>
        </p:nvGrpSpPr>
        <p:grpSpPr>
          <a:xfrm>
            <a:off x="3725050" y="195702"/>
            <a:ext cx="7398804" cy="5522366"/>
            <a:chOff x="3773818" y="323801"/>
            <a:chExt cx="7398804" cy="5522366"/>
          </a:xfrm>
        </p:grpSpPr>
        <p:graphicFrame>
          <p:nvGraphicFramePr>
            <p:cNvPr id="5" name="Diagram 4"/>
            <p:cNvGraphicFramePr/>
            <p:nvPr>
              <p:extLst>
                <p:ext uri="{D42A27DB-BD31-4B8C-83A1-F6EECF244321}">
                  <p14:modId xmlns:p14="http://schemas.microsoft.com/office/powerpoint/2010/main" val="255280326"/>
                </p:ext>
              </p:extLst>
            </p:nvPr>
          </p:nvGraphicFramePr>
          <p:xfrm>
            <a:off x="3773818" y="323801"/>
            <a:ext cx="7398804" cy="55223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p:cNvPicPr>
              <a:picLocks noChangeAspect="1"/>
            </p:cNvPicPr>
            <p:nvPr/>
          </p:nvPicPr>
          <p:blipFill>
            <a:blip r:embed="rId10">
              <a:clrChange>
                <a:clrFrom>
                  <a:srgbClr val="FFF5F5"/>
                </a:clrFrom>
                <a:clrTo>
                  <a:srgbClr val="FFF5F5">
                    <a:alpha val="0"/>
                  </a:srgbClr>
                </a:clrTo>
              </a:clrChange>
              <a:extLst>
                <a:ext uri="{28A0092B-C50C-407E-A947-70E740481C1C}">
                  <a14:useLocalDpi xmlns:a14="http://schemas.microsoft.com/office/drawing/2010/main" val="0"/>
                </a:ext>
              </a:extLst>
            </a:blip>
            <a:stretch>
              <a:fillRect/>
            </a:stretch>
          </p:blipFill>
          <p:spPr>
            <a:xfrm>
              <a:off x="3918065" y="4221530"/>
              <a:ext cx="1058494" cy="1034509"/>
            </a:xfrm>
            <a:prstGeom prst="rect">
              <a:avLst/>
            </a:prstGeom>
          </p:spPr>
        </p:pic>
        <p:pic>
          <p:nvPicPr>
            <p:cNvPr id="10" name="Picture 9"/>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2914" y="2557495"/>
              <a:ext cx="1018690" cy="10549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8064" y="963312"/>
              <a:ext cx="1058494" cy="973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8" name="Group 17"/>
          <p:cNvGrpSpPr/>
          <p:nvPr/>
        </p:nvGrpSpPr>
        <p:grpSpPr>
          <a:xfrm>
            <a:off x="224852" y="5758122"/>
            <a:ext cx="12089068" cy="904176"/>
            <a:chOff x="309978" y="5962901"/>
            <a:chExt cx="11379886" cy="717862"/>
          </a:xfrm>
        </p:grpSpPr>
        <p:sp>
          <p:nvSpPr>
            <p:cNvPr id="14" name="Rectangle 13"/>
            <p:cNvSpPr/>
            <p:nvPr/>
          </p:nvSpPr>
          <p:spPr>
            <a:xfrm>
              <a:off x="1154153" y="6219098"/>
              <a:ext cx="2458686"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www.agrimetsoft.com</a:t>
              </a:r>
            </a:p>
          </p:txBody>
        </p:sp>
        <p:sp>
          <p:nvSpPr>
            <p:cNvPr id="15" name="Rectangle 14"/>
            <p:cNvSpPr/>
            <p:nvPr/>
          </p:nvSpPr>
          <p:spPr>
            <a:xfrm>
              <a:off x="7903250" y="6219099"/>
              <a:ext cx="3786614"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https://youtube.com/AgriMetSoft/</a:t>
              </a:r>
            </a:p>
          </p:txBody>
        </p:sp>
        <p:pic>
          <p:nvPicPr>
            <p:cNvPr id="16" name="Picture 15"/>
            <p:cNvPicPr>
              <a:picLocks noChangeAspect="1"/>
            </p:cNvPicPr>
            <p:nvPr/>
          </p:nvPicPr>
          <p:blipFill>
            <a:blip r:embed="rId1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681380" y="5962901"/>
              <a:ext cx="1314638" cy="717862"/>
            </a:xfrm>
            <a:prstGeom prst="rect">
              <a:avLst/>
            </a:prstGeom>
          </p:spPr>
        </p:pic>
        <p:pic>
          <p:nvPicPr>
            <p:cNvPr id="17" name="Picture 16"/>
            <p:cNvPicPr>
              <a:picLocks noChangeAspect="1"/>
            </p:cNvPicPr>
            <p:nvPr/>
          </p:nvPicPr>
          <p:blipFill>
            <a:blip r:embed="rId14" cstate="print">
              <a:clrChange>
                <a:clrFrom>
                  <a:srgbClr val="D2D2D2"/>
                </a:clrFrom>
                <a:clrTo>
                  <a:srgbClr val="D2D2D2">
                    <a:alpha val="0"/>
                  </a:srgbClr>
                </a:clrTo>
              </a:clrChang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78" y="5962901"/>
              <a:ext cx="965860" cy="656307"/>
            </a:xfrm>
            <a:prstGeom prst="rect">
              <a:avLst/>
            </a:prstGeom>
          </p:spPr>
        </p:pic>
      </p:grpSp>
    </p:spTree>
    <p:extLst>
      <p:ext uri="{BB962C8B-B14F-4D97-AF65-F5344CB8AC3E}">
        <p14:creationId xmlns:p14="http://schemas.microsoft.com/office/powerpoint/2010/main" val="532281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curtains"/>
      </p:transition>
    </mc:Choice>
    <mc:Fallback xmlns="">
      <p:transition spd="slow">
        <p:fade/>
      </p:transition>
    </mc:Fallback>
  </mc:AlternateContent>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11437</TotalTime>
  <Words>446</Words>
  <Application>Microsoft Office PowerPoint</Application>
  <PresentationFormat>Widescreen</PresentationFormat>
  <Paragraphs>63</Paragraphs>
  <Slides>9</Slides>
  <Notes>8</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9</vt:i4>
      </vt:variant>
    </vt:vector>
  </HeadingPairs>
  <TitlesOfParts>
    <vt:vector size="28" baseType="lpstr">
      <vt:lpstr>맑은 고딕</vt:lpstr>
      <vt:lpstr>Andy</vt:lpstr>
      <vt:lpstr>Arabolical</vt:lpstr>
      <vt:lpstr>Arial</vt:lpstr>
      <vt:lpstr>Calibri</vt:lpstr>
      <vt:lpstr>Calibri Light</vt:lpstr>
      <vt:lpstr>Cambria</vt:lpstr>
      <vt:lpstr>Comic Sans MS</vt:lpstr>
      <vt:lpstr>Comic Sans MS (Body)</vt:lpstr>
      <vt:lpstr>Corbel</vt:lpstr>
      <vt:lpstr>Gill Sans MT</vt:lpstr>
      <vt:lpstr>Roboto</vt:lpstr>
      <vt:lpstr>Times New Roman</vt:lpstr>
      <vt:lpstr>Wingdings</vt:lpstr>
      <vt:lpstr>blank</vt:lpstr>
      <vt:lpstr>Parcel</vt:lpstr>
      <vt:lpstr>1_Office Theme</vt:lpstr>
      <vt:lpstr>1_Basis</vt:lpstr>
      <vt:lpstr>Office Theme</vt:lpstr>
      <vt:lpstr>PowerPoint Presentation</vt:lpstr>
      <vt:lpstr>What is an “Open Access Journal”?</vt:lpstr>
      <vt:lpstr>What is an “Open Access Journal”?</vt:lpstr>
      <vt:lpstr>What is a “Subscription Journal”?</vt:lpstr>
      <vt:lpstr>What is a “Subscription Journal”?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LICP</dc:creator>
  <cp:lastModifiedBy>sohrab kolsoomi ayask</cp:lastModifiedBy>
  <cp:revision>385</cp:revision>
  <dcterms:created xsi:type="dcterms:W3CDTF">2021-06-08T07:36:49Z</dcterms:created>
  <dcterms:modified xsi:type="dcterms:W3CDTF">2022-09-20T09:30:49Z</dcterms:modified>
</cp:coreProperties>
</file>